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81"/>
    <p:restoredTop sz="85177"/>
  </p:normalViewPr>
  <p:slideViewPr>
    <p:cSldViewPr snapToGrid="0" snapToObjects="1">
      <p:cViewPr varScale="1">
        <p:scale>
          <a:sx n="103" d="100"/>
          <a:sy n="103" d="100"/>
        </p:scale>
        <p:origin x="1120"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_rels/data4.xml.rels><?xml version="1.0" encoding="UTF-8" standalone="yes"?>
<Relationships xmlns="http://schemas.openxmlformats.org/package/2006/relationships"><Relationship Id="rId1" Type="http://schemas.openxmlformats.org/officeDocument/2006/relationships/hyperlink" Target="https://github.com/DivyaVemula95/SpaceXProject/blob/main/jupyter-labs-eda-dataviz-v2.ipynb" TargetMode="External"/></Relationships>
</file>

<file path=ppt/diagrams/_rels/data5.xml.rels><?xml version="1.0" encoding="UTF-8" standalone="yes"?>
<Relationships xmlns="http://schemas.openxmlformats.org/package/2006/relationships"><Relationship Id="rId1" Type="http://schemas.openxmlformats.org/officeDocument/2006/relationships/hyperlink" Target="https://github.com/DivyaVemula95/SpaceXProject/blob/main/jupyter-labs-eda-sql-coursera_sqllite.ipynb" TargetMode="External"/></Relationships>
</file>

<file path=ppt/diagrams/_rels/data6.xml.rels><?xml version="1.0" encoding="UTF-8" standalone="yes"?>
<Relationships xmlns="http://schemas.openxmlformats.org/package/2006/relationships"><Relationship Id="rId1" Type="http://schemas.openxmlformats.org/officeDocument/2006/relationships/hyperlink" Target="https://github.com/DivyaVemula95/SpaceXProject/blob/main/SpaceX-Machine-Learning-Prediction-EDaVisuals-Folium-Dashboard-Plots-ConfusionMatrix.ipynb" TargetMode="External"/></Relationships>
</file>

<file path=ppt/diagrams/_rels/drawing4.xml.rels><?xml version="1.0" encoding="UTF-8" standalone="yes"?>
<Relationships xmlns="http://schemas.openxmlformats.org/package/2006/relationships"><Relationship Id="rId1" Type="http://schemas.openxmlformats.org/officeDocument/2006/relationships/hyperlink" Target="https://github.com/DivyaVemula95/SpaceXProject/blob/main/jupyter-labs-eda-dataviz-v2.ipynb" TargetMode="External"/></Relationships>
</file>

<file path=ppt/diagrams/_rels/drawing5.xml.rels><?xml version="1.0" encoding="UTF-8" standalone="yes"?>
<Relationships xmlns="http://schemas.openxmlformats.org/package/2006/relationships"><Relationship Id="rId1" Type="http://schemas.openxmlformats.org/officeDocument/2006/relationships/hyperlink" Target="https://github.com/DivyaVemula95/SpaceXProject/blob/main/jupyter-labs-eda-sql-coursera_sqllite.ipynb"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github.com/DivyaVemula95/SpaceXProject/blob/main/SpaceX-Machine-Learning-Prediction-EDaVisuals-Folium-Dashboard-Plots-ConfusionMatrix.ipynb"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FF23D6-0A4E-489E-96F4-C3E10E7E8D12}" type="doc">
      <dgm:prSet loTypeId="urn:microsoft.com/office/officeart/2005/8/layout/list1" loCatId="list" qsTypeId="urn:microsoft.com/office/officeart/2005/8/quickstyle/simple4" qsCatId="simple" csTypeId="urn:microsoft.com/office/officeart/2005/8/colors/colorful1" csCatId="colorful"/>
      <dgm:spPr/>
      <dgm:t>
        <a:bodyPr/>
        <a:lstStyle/>
        <a:p>
          <a:endParaRPr lang="en-US"/>
        </a:p>
      </dgm:t>
    </dgm:pt>
    <dgm:pt modelId="{2410402D-17AB-4035-A9A2-85C199FA8F1C}">
      <dgm:prSet/>
      <dgm:spPr/>
      <dgm:t>
        <a:bodyPr/>
        <a:lstStyle/>
        <a:p>
          <a:r>
            <a:rPr lang="en-US"/>
            <a:t>Executive Summary</a:t>
          </a:r>
        </a:p>
      </dgm:t>
    </dgm:pt>
    <dgm:pt modelId="{B0BE13A2-22E4-41A1-B55E-017845006612}" type="parTrans" cxnId="{9E3B5B44-A7D3-4CD3-9525-8BCFEC1DBD3F}">
      <dgm:prSet/>
      <dgm:spPr/>
      <dgm:t>
        <a:bodyPr/>
        <a:lstStyle/>
        <a:p>
          <a:endParaRPr lang="en-US"/>
        </a:p>
      </dgm:t>
    </dgm:pt>
    <dgm:pt modelId="{EE171D4E-3A45-4942-9BAF-C5C4E8C535F7}" type="sibTrans" cxnId="{9E3B5B44-A7D3-4CD3-9525-8BCFEC1DBD3F}">
      <dgm:prSet/>
      <dgm:spPr/>
      <dgm:t>
        <a:bodyPr/>
        <a:lstStyle/>
        <a:p>
          <a:endParaRPr lang="en-US"/>
        </a:p>
      </dgm:t>
    </dgm:pt>
    <dgm:pt modelId="{064D353E-5AAA-4091-8D98-BCE2F65E2B09}">
      <dgm:prSet/>
      <dgm:spPr/>
      <dgm:t>
        <a:bodyPr/>
        <a:lstStyle/>
        <a:p>
          <a:r>
            <a:rPr lang="en-US"/>
            <a:t>Introduction</a:t>
          </a:r>
        </a:p>
      </dgm:t>
    </dgm:pt>
    <dgm:pt modelId="{11EB8F31-5027-4EFA-B34D-5623F8C95347}" type="parTrans" cxnId="{11F46179-7B16-4BE7-92A7-E4F58E5E0AE7}">
      <dgm:prSet/>
      <dgm:spPr/>
      <dgm:t>
        <a:bodyPr/>
        <a:lstStyle/>
        <a:p>
          <a:endParaRPr lang="en-US"/>
        </a:p>
      </dgm:t>
    </dgm:pt>
    <dgm:pt modelId="{8F012A9B-1512-4579-A6EC-5FF027D995D4}" type="sibTrans" cxnId="{11F46179-7B16-4BE7-92A7-E4F58E5E0AE7}">
      <dgm:prSet/>
      <dgm:spPr/>
      <dgm:t>
        <a:bodyPr/>
        <a:lstStyle/>
        <a:p>
          <a:endParaRPr lang="en-US"/>
        </a:p>
      </dgm:t>
    </dgm:pt>
    <dgm:pt modelId="{87308A34-11E4-48E3-B49A-A86F2C7C874A}">
      <dgm:prSet/>
      <dgm:spPr/>
      <dgm:t>
        <a:bodyPr/>
        <a:lstStyle/>
        <a:p>
          <a:r>
            <a:rPr lang="en-US"/>
            <a:t>Methodology</a:t>
          </a:r>
        </a:p>
      </dgm:t>
    </dgm:pt>
    <dgm:pt modelId="{F62E54BA-3800-42CE-B81C-AACDE0346A8A}" type="parTrans" cxnId="{B868BFA8-027E-49F4-982A-C5213877F9E8}">
      <dgm:prSet/>
      <dgm:spPr/>
      <dgm:t>
        <a:bodyPr/>
        <a:lstStyle/>
        <a:p>
          <a:endParaRPr lang="en-US"/>
        </a:p>
      </dgm:t>
    </dgm:pt>
    <dgm:pt modelId="{9F68B454-8DA4-4F54-9E75-9D6BFAB8D1E8}" type="sibTrans" cxnId="{B868BFA8-027E-49F4-982A-C5213877F9E8}">
      <dgm:prSet/>
      <dgm:spPr/>
      <dgm:t>
        <a:bodyPr/>
        <a:lstStyle/>
        <a:p>
          <a:endParaRPr lang="en-US"/>
        </a:p>
      </dgm:t>
    </dgm:pt>
    <dgm:pt modelId="{72DB268E-8A62-4E96-B0E2-2340B1A8096C}">
      <dgm:prSet/>
      <dgm:spPr/>
      <dgm:t>
        <a:bodyPr/>
        <a:lstStyle/>
        <a:p>
          <a:r>
            <a:rPr lang="en-US"/>
            <a:t>Results</a:t>
          </a:r>
        </a:p>
      </dgm:t>
    </dgm:pt>
    <dgm:pt modelId="{139960DF-7EF4-42DD-A306-2565F6804221}" type="parTrans" cxnId="{16D5905D-101F-46A4-9190-5EB6CD88D010}">
      <dgm:prSet/>
      <dgm:spPr/>
      <dgm:t>
        <a:bodyPr/>
        <a:lstStyle/>
        <a:p>
          <a:endParaRPr lang="en-US"/>
        </a:p>
      </dgm:t>
    </dgm:pt>
    <dgm:pt modelId="{62988B3D-7C19-4B8C-BAB0-DBA08834F771}" type="sibTrans" cxnId="{16D5905D-101F-46A4-9190-5EB6CD88D010}">
      <dgm:prSet/>
      <dgm:spPr/>
      <dgm:t>
        <a:bodyPr/>
        <a:lstStyle/>
        <a:p>
          <a:endParaRPr lang="en-US"/>
        </a:p>
      </dgm:t>
    </dgm:pt>
    <dgm:pt modelId="{B8BDD165-ABB8-40FD-A4EE-FF5BE43E4A29}">
      <dgm:prSet/>
      <dgm:spPr/>
      <dgm:t>
        <a:bodyPr/>
        <a:lstStyle/>
        <a:p>
          <a:r>
            <a:rPr lang="en-US"/>
            <a:t>Conclusion</a:t>
          </a:r>
        </a:p>
      </dgm:t>
    </dgm:pt>
    <dgm:pt modelId="{C0DAB31D-20C5-41CC-956E-F4F817CEDEFA}" type="parTrans" cxnId="{DC1CB819-DA76-40BC-A83E-E3311FE84BAD}">
      <dgm:prSet/>
      <dgm:spPr/>
      <dgm:t>
        <a:bodyPr/>
        <a:lstStyle/>
        <a:p>
          <a:endParaRPr lang="en-US"/>
        </a:p>
      </dgm:t>
    </dgm:pt>
    <dgm:pt modelId="{A74BA5D1-C473-4D79-8692-0331B532DF49}" type="sibTrans" cxnId="{DC1CB819-DA76-40BC-A83E-E3311FE84BAD}">
      <dgm:prSet/>
      <dgm:spPr/>
      <dgm:t>
        <a:bodyPr/>
        <a:lstStyle/>
        <a:p>
          <a:endParaRPr lang="en-US"/>
        </a:p>
      </dgm:t>
    </dgm:pt>
    <dgm:pt modelId="{15359991-CFC7-4398-9ED7-0547F85BEC2D}">
      <dgm:prSet/>
      <dgm:spPr/>
      <dgm:t>
        <a:bodyPr/>
        <a:lstStyle/>
        <a:p>
          <a:r>
            <a:rPr lang="en-US"/>
            <a:t>Appendix</a:t>
          </a:r>
        </a:p>
      </dgm:t>
    </dgm:pt>
    <dgm:pt modelId="{060CC2CB-D4E3-4E42-B8AE-15A09CC54FB2}" type="parTrans" cxnId="{3C168477-5FE4-4810-B93A-22CA6763259D}">
      <dgm:prSet/>
      <dgm:spPr/>
      <dgm:t>
        <a:bodyPr/>
        <a:lstStyle/>
        <a:p>
          <a:endParaRPr lang="en-US"/>
        </a:p>
      </dgm:t>
    </dgm:pt>
    <dgm:pt modelId="{1D0EAE5B-3ED3-4B14-9309-DC841F07DDEA}" type="sibTrans" cxnId="{3C168477-5FE4-4810-B93A-22CA6763259D}">
      <dgm:prSet/>
      <dgm:spPr/>
      <dgm:t>
        <a:bodyPr/>
        <a:lstStyle/>
        <a:p>
          <a:endParaRPr lang="en-US"/>
        </a:p>
      </dgm:t>
    </dgm:pt>
    <dgm:pt modelId="{40819C6D-07ED-2247-920B-5B0722D349F7}" type="pres">
      <dgm:prSet presAssocID="{97FF23D6-0A4E-489E-96F4-C3E10E7E8D12}" presName="linear" presStyleCnt="0">
        <dgm:presLayoutVars>
          <dgm:dir/>
          <dgm:animLvl val="lvl"/>
          <dgm:resizeHandles val="exact"/>
        </dgm:presLayoutVars>
      </dgm:prSet>
      <dgm:spPr/>
    </dgm:pt>
    <dgm:pt modelId="{DAAC8B6B-4A07-4241-849E-53E89472BF9E}" type="pres">
      <dgm:prSet presAssocID="{2410402D-17AB-4035-A9A2-85C199FA8F1C}" presName="parentLin" presStyleCnt="0"/>
      <dgm:spPr/>
    </dgm:pt>
    <dgm:pt modelId="{A23FF4CB-784F-6742-BF3C-4F8B072C5F47}" type="pres">
      <dgm:prSet presAssocID="{2410402D-17AB-4035-A9A2-85C199FA8F1C}" presName="parentLeftMargin" presStyleLbl="node1" presStyleIdx="0" presStyleCnt="6"/>
      <dgm:spPr/>
    </dgm:pt>
    <dgm:pt modelId="{FA583D67-3505-AD40-B715-2E31E96D319F}" type="pres">
      <dgm:prSet presAssocID="{2410402D-17AB-4035-A9A2-85C199FA8F1C}" presName="parentText" presStyleLbl="node1" presStyleIdx="0" presStyleCnt="6">
        <dgm:presLayoutVars>
          <dgm:chMax val="0"/>
          <dgm:bulletEnabled val="1"/>
        </dgm:presLayoutVars>
      </dgm:prSet>
      <dgm:spPr/>
    </dgm:pt>
    <dgm:pt modelId="{576BE4F6-1877-8F49-8053-6752FF078B17}" type="pres">
      <dgm:prSet presAssocID="{2410402D-17AB-4035-A9A2-85C199FA8F1C}" presName="negativeSpace" presStyleCnt="0"/>
      <dgm:spPr/>
    </dgm:pt>
    <dgm:pt modelId="{71E5A7DE-2836-DF4F-A9EC-14494C3FFE83}" type="pres">
      <dgm:prSet presAssocID="{2410402D-17AB-4035-A9A2-85C199FA8F1C}" presName="childText" presStyleLbl="conFgAcc1" presStyleIdx="0" presStyleCnt="6">
        <dgm:presLayoutVars>
          <dgm:bulletEnabled val="1"/>
        </dgm:presLayoutVars>
      </dgm:prSet>
      <dgm:spPr/>
    </dgm:pt>
    <dgm:pt modelId="{8D1E2D2A-3F2A-C24D-B291-17D1648A8513}" type="pres">
      <dgm:prSet presAssocID="{EE171D4E-3A45-4942-9BAF-C5C4E8C535F7}" presName="spaceBetweenRectangles" presStyleCnt="0"/>
      <dgm:spPr/>
    </dgm:pt>
    <dgm:pt modelId="{5FC08C26-4B1F-2548-8FFD-F2B73BC8FB28}" type="pres">
      <dgm:prSet presAssocID="{064D353E-5AAA-4091-8D98-BCE2F65E2B09}" presName="parentLin" presStyleCnt="0"/>
      <dgm:spPr/>
    </dgm:pt>
    <dgm:pt modelId="{EDB30772-50B1-E341-9980-C7AC36BF0E73}" type="pres">
      <dgm:prSet presAssocID="{064D353E-5AAA-4091-8D98-BCE2F65E2B09}" presName="parentLeftMargin" presStyleLbl="node1" presStyleIdx="0" presStyleCnt="6"/>
      <dgm:spPr/>
    </dgm:pt>
    <dgm:pt modelId="{99B6636C-5975-8E45-B1F3-3BFE88C493DB}" type="pres">
      <dgm:prSet presAssocID="{064D353E-5AAA-4091-8D98-BCE2F65E2B09}" presName="parentText" presStyleLbl="node1" presStyleIdx="1" presStyleCnt="6">
        <dgm:presLayoutVars>
          <dgm:chMax val="0"/>
          <dgm:bulletEnabled val="1"/>
        </dgm:presLayoutVars>
      </dgm:prSet>
      <dgm:spPr/>
    </dgm:pt>
    <dgm:pt modelId="{85F3BB44-2BEC-034D-919D-A2B0F9255D06}" type="pres">
      <dgm:prSet presAssocID="{064D353E-5AAA-4091-8D98-BCE2F65E2B09}" presName="negativeSpace" presStyleCnt="0"/>
      <dgm:spPr/>
    </dgm:pt>
    <dgm:pt modelId="{C2801D1E-D789-B742-9501-19F8C50E6B38}" type="pres">
      <dgm:prSet presAssocID="{064D353E-5AAA-4091-8D98-BCE2F65E2B09}" presName="childText" presStyleLbl="conFgAcc1" presStyleIdx="1" presStyleCnt="6">
        <dgm:presLayoutVars>
          <dgm:bulletEnabled val="1"/>
        </dgm:presLayoutVars>
      </dgm:prSet>
      <dgm:spPr/>
    </dgm:pt>
    <dgm:pt modelId="{C65458E3-A729-2847-9D15-7085D314E0FF}" type="pres">
      <dgm:prSet presAssocID="{8F012A9B-1512-4579-A6EC-5FF027D995D4}" presName="spaceBetweenRectangles" presStyleCnt="0"/>
      <dgm:spPr/>
    </dgm:pt>
    <dgm:pt modelId="{B9D0A2C4-7B6D-4648-98D6-4EE4F48A23D5}" type="pres">
      <dgm:prSet presAssocID="{87308A34-11E4-48E3-B49A-A86F2C7C874A}" presName="parentLin" presStyleCnt="0"/>
      <dgm:spPr/>
    </dgm:pt>
    <dgm:pt modelId="{A0B58118-F4B6-C047-81EC-E5E99A870CD3}" type="pres">
      <dgm:prSet presAssocID="{87308A34-11E4-48E3-B49A-A86F2C7C874A}" presName="parentLeftMargin" presStyleLbl="node1" presStyleIdx="1" presStyleCnt="6"/>
      <dgm:spPr/>
    </dgm:pt>
    <dgm:pt modelId="{47AB607D-1071-3F4E-A77B-A39D0C115E4D}" type="pres">
      <dgm:prSet presAssocID="{87308A34-11E4-48E3-B49A-A86F2C7C874A}" presName="parentText" presStyleLbl="node1" presStyleIdx="2" presStyleCnt="6">
        <dgm:presLayoutVars>
          <dgm:chMax val="0"/>
          <dgm:bulletEnabled val="1"/>
        </dgm:presLayoutVars>
      </dgm:prSet>
      <dgm:spPr/>
    </dgm:pt>
    <dgm:pt modelId="{C25F60C4-C089-264E-9A5E-A582F1B785FC}" type="pres">
      <dgm:prSet presAssocID="{87308A34-11E4-48E3-B49A-A86F2C7C874A}" presName="negativeSpace" presStyleCnt="0"/>
      <dgm:spPr/>
    </dgm:pt>
    <dgm:pt modelId="{9E3AE986-5B0A-AF42-90AE-4F8B0CCF046F}" type="pres">
      <dgm:prSet presAssocID="{87308A34-11E4-48E3-B49A-A86F2C7C874A}" presName="childText" presStyleLbl="conFgAcc1" presStyleIdx="2" presStyleCnt="6">
        <dgm:presLayoutVars>
          <dgm:bulletEnabled val="1"/>
        </dgm:presLayoutVars>
      </dgm:prSet>
      <dgm:spPr/>
    </dgm:pt>
    <dgm:pt modelId="{A3158518-78AF-ED45-9968-0516607E04FB}" type="pres">
      <dgm:prSet presAssocID="{9F68B454-8DA4-4F54-9E75-9D6BFAB8D1E8}" presName="spaceBetweenRectangles" presStyleCnt="0"/>
      <dgm:spPr/>
    </dgm:pt>
    <dgm:pt modelId="{3F0C92D3-AA00-7E4C-9D8B-473F394D2F89}" type="pres">
      <dgm:prSet presAssocID="{72DB268E-8A62-4E96-B0E2-2340B1A8096C}" presName="parentLin" presStyleCnt="0"/>
      <dgm:spPr/>
    </dgm:pt>
    <dgm:pt modelId="{54CABCC5-8190-B043-A6BC-AA196F68DFA7}" type="pres">
      <dgm:prSet presAssocID="{72DB268E-8A62-4E96-B0E2-2340B1A8096C}" presName="parentLeftMargin" presStyleLbl="node1" presStyleIdx="2" presStyleCnt="6"/>
      <dgm:spPr/>
    </dgm:pt>
    <dgm:pt modelId="{42EEC4F3-C994-0F4C-915A-0F8926A39EFD}" type="pres">
      <dgm:prSet presAssocID="{72DB268E-8A62-4E96-B0E2-2340B1A8096C}" presName="parentText" presStyleLbl="node1" presStyleIdx="3" presStyleCnt="6">
        <dgm:presLayoutVars>
          <dgm:chMax val="0"/>
          <dgm:bulletEnabled val="1"/>
        </dgm:presLayoutVars>
      </dgm:prSet>
      <dgm:spPr/>
    </dgm:pt>
    <dgm:pt modelId="{6FB5255E-0D4E-4849-B868-3C0373836875}" type="pres">
      <dgm:prSet presAssocID="{72DB268E-8A62-4E96-B0E2-2340B1A8096C}" presName="negativeSpace" presStyleCnt="0"/>
      <dgm:spPr/>
    </dgm:pt>
    <dgm:pt modelId="{EFB51318-CB98-B74B-85FB-DE03FBCAF780}" type="pres">
      <dgm:prSet presAssocID="{72DB268E-8A62-4E96-B0E2-2340B1A8096C}" presName="childText" presStyleLbl="conFgAcc1" presStyleIdx="3" presStyleCnt="6">
        <dgm:presLayoutVars>
          <dgm:bulletEnabled val="1"/>
        </dgm:presLayoutVars>
      </dgm:prSet>
      <dgm:spPr/>
    </dgm:pt>
    <dgm:pt modelId="{01A87D5E-D962-7943-8DEA-EC66E8F31F00}" type="pres">
      <dgm:prSet presAssocID="{62988B3D-7C19-4B8C-BAB0-DBA08834F771}" presName="spaceBetweenRectangles" presStyleCnt="0"/>
      <dgm:spPr/>
    </dgm:pt>
    <dgm:pt modelId="{EDF0BD7A-0950-FD41-8B03-6B156A12C824}" type="pres">
      <dgm:prSet presAssocID="{B8BDD165-ABB8-40FD-A4EE-FF5BE43E4A29}" presName="parentLin" presStyleCnt="0"/>
      <dgm:spPr/>
    </dgm:pt>
    <dgm:pt modelId="{9F33EC05-F161-9649-BC0A-79AF9BCA8CF5}" type="pres">
      <dgm:prSet presAssocID="{B8BDD165-ABB8-40FD-A4EE-FF5BE43E4A29}" presName="parentLeftMargin" presStyleLbl="node1" presStyleIdx="3" presStyleCnt="6"/>
      <dgm:spPr/>
    </dgm:pt>
    <dgm:pt modelId="{8EFA6412-0EEB-4A42-9C11-E065241ECCC7}" type="pres">
      <dgm:prSet presAssocID="{B8BDD165-ABB8-40FD-A4EE-FF5BE43E4A29}" presName="parentText" presStyleLbl="node1" presStyleIdx="4" presStyleCnt="6">
        <dgm:presLayoutVars>
          <dgm:chMax val="0"/>
          <dgm:bulletEnabled val="1"/>
        </dgm:presLayoutVars>
      </dgm:prSet>
      <dgm:spPr/>
    </dgm:pt>
    <dgm:pt modelId="{F690532E-D875-2A4B-A642-2341137DB8BF}" type="pres">
      <dgm:prSet presAssocID="{B8BDD165-ABB8-40FD-A4EE-FF5BE43E4A29}" presName="negativeSpace" presStyleCnt="0"/>
      <dgm:spPr/>
    </dgm:pt>
    <dgm:pt modelId="{23CEB799-A058-3A41-BD22-33B28E933D69}" type="pres">
      <dgm:prSet presAssocID="{B8BDD165-ABB8-40FD-A4EE-FF5BE43E4A29}" presName="childText" presStyleLbl="conFgAcc1" presStyleIdx="4" presStyleCnt="6">
        <dgm:presLayoutVars>
          <dgm:bulletEnabled val="1"/>
        </dgm:presLayoutVars>
      </dgm:prSet>
      <dgm:spPr/>
    </dgm:pt>
    <dgm:pt modelId="{47E3F942-C922-5049-9A92-679572D594E0}" type="pres">
      <dgm:prSet presAssocID="{A74BA5D1-C473-4D79-8692-0331B532DF49}" presName="spaceBetweenRectangles" presStyleCnt="0"/>
      <dgm:spPr/>
    </dgm:pt>
    <dgm:pt modelId="{095DEB3E-C28A-F04C-A6C1-2F3080D43423}" type="pres">
      <dgm:prSet presAssocID="{15359991-CFC7-4398-9ED7-0547F85BEC2D}" presName="parentLin" presStyleCnt="0"/>
      <dgm:spPr/>
    </dgm:pt>
    <dgm:pt modelId="{7A5BA2D2-07E2-7642-B881-39C3DC425A1A}" type="pres">
      <dgm:prSet presAssocID="{15359991-CFC7-4398-9ED7-0547F85BEC2D}" presName="parentLeftMargin" presStyleLbl="node1" presStyleIdx="4" presStyleCnt="6"/>
      <dgm:spPr/>
    </dgm:pt>
    <dgm:pt modelId="{EA7E21D8-1246-E24B-8F02-0A1C1A405EC9}" type="pres">
      <dgm:prSet presAssocID="{15359991-CFC7-4398-9ED7-0547F85BEC2D}" presName="parentText" presStyleLbl="node1" presStyleIdx="5" presStyleCnt="6">
        <dgm:presLayoutVars>
          <dgm:chMax val="0"/>
          <dgm:bulletEnabled val="1"/>
        </dgm:presLayoutVars>
      </dgm:prSet>
      <dgm:spPr/>
    </dgm:pt>
    <dgm:pt modelId="{8A88CCCE-B14D-C145-AAB6-EF3147F8453A}" type="pres">
      <dgm:prSet presAssocID="{15359991-CFC7-4398-9ED7-0547F85BEC2D}" presName="negativeSpace" presStyleCnt="0"/>
      <dgm:spPr/>
    </dgm:pt>
    <dgm:pt modelId="{A9E428F0-7ECE-0A45-AED1-814922C1F062}" type="pres">
      <dgm:prSet presAssocID="{15359991-CFC7-4398-9ED7-0547F85BEC2D}" presName="childText" presStyleLbl="conFgAcc1" presStyleIdx="5" presStyleCnt="6">
        <dgm:presLayoutVars>
          <dgm:bulletEnabled val="1"/>
        </dgm:presLayoutVars>
      </dgm:prSet>
      <dgm:spPr/>
    </dgm:pt>
  </dgm:ptLst>
  <dgm:cxnLst>
    <dgm:cxn modelId="{F22FB308-F5B6-2E45-A910-B0046A6B9D08}" type="presOf" srcId="{2410402D-17AB-4035-A9A2-85C199FA8F1C}" destId="{A23FF4CB-784F-6742-BF3C-4F8B072C5F47}" srcOrd="0" destOrd="0" presId="urn:microsoft.com/office/officeart/2005/8/layout/list1"/>
    <dgm:cxn modelId="{DC1CB819-DA76-40BC-A83E-E3311FE84BAD}" srcId="{97FF23D6-0A4E-489E-96F4-C3E10E7E8D12}" destId="{B8BDD165-ABB8-40FD-A4EE-FF5BE43E4A29}" srcOrd="4" destOrd="0" parTransId="{C0DAB31D-20C5-41CC-956E-F4F817CEDEFA}" sibTransId="{A74BA5D1-C473-4D79-8692-0331B532DF49}"/>
    <dgm:cxn modelId="{9CDEE41D-064E-E048-B78C-164EE905A151}" type="presOf" srcId="{15359991-CFC7-4398-9ED7-0547F85BEC2D}" destId="{EA7E21D8-1246-E24B-8F02-0A1C1A405EC9}" srcOrd="1" destOrd="0" presId="urn:microsoft.com/office/officeart/2005/8/layout/list1"/>
    <dgm:cxn modelId="{54081D3E-7CF6-0C45-A853-A420F8CF6774}" type="presOf" srcId="{064D353E-5AAA-4091-8D98-BCE2F65E2B09}" destId="{EDB30772-50B1-E341-9980-C7AC36BF0E73}" srcOrd="0" destOrd="0" presId="urn:microsoft.com/office/officeart/2005/8/layout/list1"/>
    <dgm:cxn modelId="{9E3B5B44-A7D3-4CD3-9525-8BCFEC1DBD3F}" srcId="{97FF23D6-0A4E-489E-96F4-C3E10E7E8D12}" destId="{2410402D-17AB-4035-A9A2-85C199FA8F1C}" srcOrd="0" destOrd="0" parTransId="{B0BE13A2-22E4-41A1-B55E-017845006612}" sibTransId="{EE171D4E-3A45-4942-9BAF-C5C4E8C535F7}"/>
    <dgm:cxn modelId="{E2FE8E50-7028-ED41-82B6-F10BE1125D2E}" type="presOf" srcId="{72DB268E-8A62-4E96-B0E2-2340B1A8096C}" destId="{54CABCC5-8190-B043-A6BC-AA196F68DFA7}" srcOrd="0" destOrd="0" presId="urn:microsoft.com/office/officeart/2005/8/layout/list1"/>
    <dgm:cxn modelId="{46CE0D58-AD0B-744C-8DD1-C25DEF955033}" type="presOf" srcId="{064D353E-5AAA-4091-8D98-BCE2F65E2B09}" destId="{99B6636C-5975-8E45-B1F3-3BFE88C493DB}" srcOrd="1" destOrd="0" presId="urn:microsoft.com/office/officeart/2005/8/layout/list1"/>
    <dgm:cxn modelId="{16D5905D-101F-46A4-9190-5EB6CD88D010}" srcId="{97FF23D6-0A4E-489E-96F4-C3E10E7E8D12}" destId="{72DB268E-8A62-4E96-B0E2-2340B1A8096C}" srcOrd="3" destOrd="0" parTransId="{139960DF-7EF4-42DD-A306-2565F6804221}" sibTransId="{62988B3D-7C19-4B8C-BAB0-DBA08834F771}"/>
    <dgm:cxn modelId="{58296063-05B6-A84B-95E5-B4D2443376E1}" type="presOf" srcId="{2410402D-17AB-4035-A9A2-85C199FA8F1C}" destId="{FA583D67-3505-AD40-B715-2E31E96D319F}" srcOrd="1" destOrd="0" presId="urn:microsoft.com/office/officeart/2005/8/layout/list1"/>
    <dgm:cxn modelId="{8D4C786E-DF5D-324C-9152-7711A2C7F2A3}" type="presOf" srcId="{72DB268E-8A62-4E96-B0E2-2340B1A8096C}" destId="{42EEC4F3-C994-0F4C-915A-0F8926A39EFD}" srcOrd="1" destOrd="0" presId="urn:microsoft.com/office/officeart/2005/8/layout/list1"/>
    <dgm:cxn modelId="{3C168477-5FE4-4810-B93A-22CA6763259D}" srcId="{97FF23D6-0A4E-489E-96F4-C3E10E7E8D12}" destId="{15359991-CFC7-4398-9ED7-0547F85BEC2D}" srcOrd="5" destOrd="0" parTransId="{060CC2CB-D4E3-4E42-B8AE-15A09CC54FB2}" sibTransId="{1D0EAE5B-3ED3-4B14-9309-DC841F07DDEA}"/>
    <dgm:cxn modelId="{11F46179-7B16-4BE7-92A7-E4F58E5E0AE7}" srcId="{97FF23D6-0A4E-489E-96F4-C3E10E7E8D12}" destId="{064D353E-5AAA-4091-8D98-BCE2F65E2B09}" srcOrd="1" destOrd="0" parTransId="{11EB8F31-5027-4EFA-B34D-5623F8C95347}" sibTransId="{8F012A9B-1512-4579-A6EC-5FF027D995D4}"/>
    <dgm:cxn modelId="{92EBD899-03E2-4143-8643-D99B0F0F09AF}" type="presOf" srcId="{87308A34-11E4-48E3-B49A-A86F2C7C874A}" destId="{47AB607D-1071-3F4E-A77B-A39D0C115E4D}" srcOrd="1" destOrd="0" presId="urn:microsoft.com/office/officeart/2005/8/layout/list1"/>
    <dgm:cxn modelId="{9C2047A8-0DC0-EC4A-9E81-56CDBFF3A62D}" type="presOf" srcId="{97FF23D6-0A4E-489E-96F4-C3E10E7E8D12}" destId="{40819C6D-07ED-2247-920B-5B0722D349F7}" srcOrd="0" destOrd="0" presId="urn:microsoft.com/office/officeart/2005/8/layout/list1"/>
    <dgm:cxn modelId="{B868BFA8-027E-49F4-982A-C5213877F9E8}" srcId="{97FF23D6-0A4E-489E-96F4-C3E10E7E8D12}" destId="{87308A34-11E4-48E3-B49A-A86F2C7C874A}" srcOrd="2" destOrd="0" parTransId="{F62E54BA-3800-42CE-B81C-AACDE0346A8A}" sibTransId="{9F68B454-8DA4-4F54-9E75-9D6BFAB8D1E8}"/>
    <dgm:cxn modelId="{CBF909AD-ADA1-7F46-A20D-A9DD7DACBEB4}" type="presOf" srcId="{B8BDD165-ABB8-40FD-A4EE-FF5BE43E4A29}" destId="{8EFA6412-0EEB-4A42-9C11-E065241ECCC7}" srcOrd="1" destOrd="0" presId="urn:microsoft.com/office/officeart/2005/8/layout/list1"/>
    <dgm:cxn modelId="{C958B0B9-C85D-254D-B352-EB7D3FA15E33}" type="presOf" srcId="{87308A34-11E4-48E3-B49A-A86F2C7C874A}" destId="{A0B58118-F4B6-C047-81EC-E5E99A870CD3}" srcOrd="0" destOrd="0" presId="urn:microsoft.com/office/officeart/2005/8/layout/list1"/>
    <dgm:cxn modelId="{B1A0DEBA-D5F2-F840-937E-529C1CFF399F}" type="presOf" srcId="{B8BDD165-ABB8-40FD-A4EE-FF5BE43E4A29}" destId="{9F33EC05-F161-9649-BC0A-79AF9BCA8CF5}" srcOrd="0" destOrd="0" presId="urn:microsoft.com/office/officeart/2005/8/layout/list1"/>
    <dgm:cxn modelId="{10FF59C4-7E5B-CB4A-8A1F-903F6DD55025}" type="presOf" srcId="{15359991-CFC7-4398-9ED7-0547F85BEC2D}" destId="{7A5BA2D2-07E2-7642-B881-39C3DC425A1A}" srcOrd="0" destOrd="0" presId="urn:microsoft.com/office/officeart/2005/8/layout/list1"/>
    <dgm:cxn modelId="{3EC5EF7B-1AC1-BD4D-B402-1D0E5D1309B5}" type="presParOf" srcId="{40819C6D-07ED-2247-920B-5B0722D349F7}" destId="{DAAC8B6B-4A07-4241-849E-53E89472BF9E}" srcOrd="0" destOrd="0" presId="urn:microsoft.com/office/officeart/2005/8/layout/list1"/>
    <dgm:cxn modelId="{13A544CD-768C-5841-8613-7CE8196E0B07}" type="presParOf" srcId="{DAAC8B6B-4A07-4241-849E-53E89472BF9E}" destId="{A23FF4CB-784F-6742-BF3C-4F8B072C5F47}" srcOrd="0" destOrd="0" presId="urn:microsoft.com/office/officeart/2005/8/layout/list1"/>
    <dgm:cxn modelId="{1726F3D2-C8FF-904F-8537-ED23CA79F2CD}" type="presParOf" srcId="{DAAC8B6B-4A07-4241-849E-53E89472BF9E}" destId="{FA583D67-3505-AD40-B715-2E31E96D319F}" srcOrd="1" destOrd="0" presId="urn:microsoft.com/office/officeart/2005/8/layout/list1"/>
    <dgm:cxn modelId="{501E1BD4-C268-B149-B587-68B8834D9105}" type="presParOf" srcId="{40819C6D-07ED-2247-920B-5B0722D349F7}" destId="{576BE4F6-1877-8F49-8053-6752FF078B17}" srcOrd="1" destOrd="0" presId="urn:microsoft.com/office/officeart/2005/8/layout/list1"/>
    <dgm:cxn modelId="{E9A47144-1A5E-6249-818A-80718F866124}" type="presParOf" srcId="{40819C6D-07ED-2247-920B-5B0722D349F7}" destId="{71E5A7DE-2836-DF4F-A9EC-14494C3FFE83}" srcOrd="2" destOrd="0" presId="urn:microsoft.com/office/officeart/2005/8/layout/list1"/>
    <dgm:cxn modelId="{8079E883-5779-584C-8182-5A8B2789214F}" type="presParOf" srcId="{40819C6D-07ED-2247-920B-5B0722D349F7}" destId="{8D1E2D2A-3F2A-C24D-B291-17D1648A8513}" srcOrd="3" destOrd="0" presId="urn:microsoft.com/office/officeart/2005/8/layout/list1"/>
    <dgm:cxn modelId="{8C2B5F11-AA64-DF47-B787-33DA45A6FC6C}" type="presParOf" srcId="{40819C6D-07ED-2247-920B-5B0722D349F7}" destId="{5FC08C26-4B1F-2548-8FFD-F2B73BC8FB28}" srcOrd="4" destOrd="0" presId="urn:microsoft.com/office/officeart/2005/8/layout/list1"/>
    <dgm:cxn modelId="{12D2EA25-D1F0-1642-AE0C-88BF914CF558}" type="presParOf" srcId="{5FC08C26-4B1F-2548-8FFD-F2B73BC8FB28}" destId="{EDB30772-50B1-E341-9980-C7AC36BF0E73}" srcOrd="0" destOrd="0" presId="urn:microsoft.com/office/officeart/2005/8/layout/list1"/>
    <dgm:cxn modelId="{56A5A446-2D1B-474B-89D6-1AF3D4D17DB2}" type="presParOf" srcId="{5FC08C26-4B1F-2548-8FFD-F2B73BC8FB28}" destId="{99B6636C-5975-8E45-B1F3-3BFE88C493DB}" srcOrd="1" destOrd="0" presId="urn:microsoft.com/office/officeart/2005/8/layout/list1"/>
    <dgm:cxn modelId="{0567EF2B-5B06-F84B-82A7-1F74334F0960}" type="presParOf" srcId="{40819C6D-07ED-2247-920B-5B0722D349F7}" destId="{85F3BB44-2BEC-034D-919D-A2B0F9255D06}" srcOrd="5" destOrd="0" presId="urn:microsoft.com/office/officeart/2005/8/layout/list1"/>
    <dgm:cxn modelId="{DE905785-4AAE-B745-AFD0-0BE8B59F76F9}" type="presParOf" srcId="{40819C6D-07ED-2247-920B-5B0722D349F7}" destId="{C2801D1E-D789-B742-9501-19F8C50E6B38}" srcOrd="6" destOrd="0" presId="urn:microsoft.com/office/officeart/2005/8/layout/list1"/>
    <dgm:cxn modelId="{9F52C161-91E1-7E4B-890D-A39ADA776110}" type="presParOf" srcId="{40819C6D-07ED-2247-920B-5B0722D349F7}" destId="{C65458E3-A729-2847-9D15-7085D314E0FF}" srcOrd="7" destOrd="0" presId="urn:microsoft.com/office/officeart/2005/8/layout/list1"/>
    <dgm:cxn modelId="{704AEC42-F477-7240-97E5-87BCF32A85D7}" type="presParOf" srcId="{40819C6D-07ED-2247-920B-5B0722D349F7}" destId="{B9D0A2C4-7B6D-4648-98D6-4EE4F48A23D5}" srcOrd="8" destOrd="0" presId="urn:microsoft.com/office/officeart/2005/8/layout/list1"/>
    <dgm:cxn modelId="{F1F9D16F-7CF7-4C47-900B-BB0CD9972027}" type="presParOf" srcId="{B9D0A2C4-7B6D-4648-98D6-4EE4F48A23D5}" destId="{A0B58118-F4B6-C047-81EC-E5E99A870CD3}" srcOrd="0" destOrd="0" presId="urn:microsoft.com/office/officeart/2005/8/layout/list1"/>
    <dgm:cxn modelId="{58C2499E-F9A0-FD40-8B4E-F8A777931FE9}" type="presParOf" srcId="{B9D0A2C4-7B6D-4648-98D6-4EE4F48A23D5}" destId="{47AB607D-1071-3F4E-A77B-A39D0C115E4D}" srcOrd="1" destOrd="0" presId="urn:microsoft.com/office/officeart/2005/8/layout/list1"/>
    <dgm:cxn modelId="{F7F2A057-6531-B64D-A60F-F57DECB89026}" type="presParOf" srcId="{40819C6D-07ED-2247-920B-5B0722D349F7}" destId="{C25F60C4-C089-264E-9A5E-A582F1B785FC}" srcOrd="9" destOrd="0" presId="urn:microsoft.com/office/officeart/2005/8/layout/list1"/>
    <dgm:cxn modelId="{3E493557-C85E-0544-8399-D53E99EBC89A}" type="presParOf" srcId="{40819C6D-07ED-2247-920B-5B0722D349F7}" destId="{9E3AE986-5B0A-AF42-90AE-4F8B0CCF046F}" srcOrd="10" destOrd="0" presId="urn:microsoft.com/office/officeart/2005/8/layout/list1"/>
    <dgm:cxn modelId="{07BC0AC9-8ABF-2149-B264-F2EB8DE31970}" type="presParOf" srcId="{40819C6D-07ED-2247-920B-5B0722D349F7}" destId="{A3158518-78AF-ED45-9968-0516607E04FB}" srcOrd="11" destOrd="0" presId="urn:microsoft.com/office/officeart/2005/8/layout/list1"/>
    <dgm:cxn modelId="{0AC00767-F4C8-4A48-B6D4-C95F7B5AE99E}" type="presParOf" srcId="{40819C6D-07ED-2247-920B-5B0722D349F7}" destId="{3F0C92D3-AA00-7E4C-9D8B-473F394D2F89}" srcOrd="12" destOrd="0" presId="urn:microsoft.com/office/officeart/2005/8/layout/list1"/>
    <dgm:cxn modelId="{8102F52A-2595-E74C-A789-5B01FE125CCF}" type="presParOf" srcId="{3F0C92D3-AA00-7E4C-9D8B-473F394D2F89}" destId="{54CABCC5-8190-B043-A6BC-AA196F68DFA7}" srcOrd="0" destOrd="0" presId="urn:microsoft.com/office/officeart/2005/8/layout/list1"/>
    <dgm:cxn modelId="{BA26AF68-9D71-0249-9A40-FD20AC0C5A1F}" type="presParOf" srcId="{3F0C92D3-AA00-7E4C-9D8B-473F394D2F89}" destId="{42EEC4F3-C994-0F4C-915A-0F8926A39EFD}" srcOrd="1" destOrd="0" presId="urn:microsoft.com/office/officeart/2005/8/layout/list1"/>
    <dgm:cxn modelId="{FB1F25A2-5FF1-4647-9BBB-EEA35AADD861}" type="presParOf" srcId="{40819C6D-07ED-2247-920B-5B0722D349F7}" destId="{6FB5255E-0D4E-4849-B868-3C0373836875}" srcOrd="13" destOrd="0" presId="urn:microsoft.com/office/officeart/2005/8/layout/list1"/>
    <dgm:cxn modelId="{273A6E26-BA5C-D44F-93C5-98DE66F05885}" type="presParOf" srcId="{40819C6D-07ED-2247-920B-5B0722D349F7}" destId="{EFB51318-CB98-B74B-85FB-DE03FBCAF780}" srcOrd="14" destOrd="0" presId="urn:microsoft.com/office/officeart/2005/8/layout/list1"/>
    <dgm:cxn modelId="{12A1353F-F647-784B-B801-94062E5ACD68}" type="presParOf" srcId="{40819C6D-07ED-2247-920B-5B0722D349F7}" destId="{01A87D5E-D962-7943-8DEA-EC66E8F31F00}" srcOrd="15" destOrd="0" presId="urn:microsoft.com/office/officeart/2005/8/layout/list1"/>
    <dgm:cxn modelId="{86522F13-3680-2D47-A1D5-3F920A25A0AB}" type="presParOf" srcId="{40819C6D-07ED-2247-920B-5B0722D349F7}" destId="{EDF0BD7A-0950-FD41-8B03-6B156A12C824}" srcOrd="16" destOrd="0" presId="urn:microsoft.com/office/officeart/2005/8/layout/list1"/>
    <dgm:cxn modelId="{894CA7B7-AB87-674C-AA84-E88C88864A0F}" type="presParOf" srcId="{EDF0BD7A-0950-FD41-8B03-6B156A12C824}" destId="{9F33EC05-F161-9649-BC0A-79AF9BCA8CF5}" srcOrd="0" destOrd="0" presId="urn:microsoft.com/office/officeart/2005/8/layout/list1"/>
    <dgm:cxn modelId="{BD0BDEB7-E68B-CF42-8556-BED2A3F9403B}" type="presParOf" srcId="{EDF0BD7A-0950-FD41-8B03-6B156A12C824}" destId="{8EFA6412-0EEB-4A42-9C11-E065241ECCC7}" srcOrd="1" destOrd="0" presId="urn:microsoft.com/office/officeart/2005/8/layout/list1"/>
    <dgm:cxn modelId="{DF7ECA0D-0D68-6F41-8A46-020EB00285FC}" type="presParOf" srcId="{40819C6D-07ED-2247-920B-5B0722D349F7}" destId="{F690532E-D875-2A4B-A642-2341137DB8BF}" srcOrd="17" destOrd="0" presId="urn:microsoft.com/office/officeart/2005/8/layout/list1"/>
    <dgm:cxn modelId="{1EA380EE-B59F-B544-99F9-B0227F06A3AD}" type="presParOf" srcId="{40819C6D-07ED-2247-920B-5B0722D349F7}" destId="{23CEB799-A058-3A41-BD22-33B28E933D69}" srcOrd="18" destOrd="0" presId="urn:microsoft.com/office/officeart/2005/8/layout/list1"/>
    <dgm:cxn modelId="{11A05D80-7032-1E4D-8532-47783A7D3958}" type="presParOf" srcId="{40819C6D-07ED-2247-920B-5B0722D349F7}" destId="{47E3F942-C922-5049-9A92-679572D594E0}" srcOrd="19" destOrd="0" presId="urn:microsoft.com/office/officeart/2005/8/layout/list1"/>
    <dgm:cxn modelId="{D1FC1402-7B77-7548-ABCE-BF5D64510323}" type="presParOf" srcId="{40819C6D-07ED-2247-920B-5B0722D349F7}" destId="{095DEB3E-C28A-F04C-A6C1-2F3080D43423}" srcOrd="20" destOrd="0" presId="urn:microsoft.com/office/officeart/2005/8/layout/list1"/>
    <dgm:cxn modelId="{7B8D702B-94F2-5A45-A9E8-7672DC5F6F15}" type="presParOf" srcId="{095DEB3E-C28A-F04C-A6C1-2F3080D43423}" destId="{7A5BA2D2-07E2-7642-B881-39C3DC425A1A}" srcOrd="0" destOrd="0" presId="urn:microsoft.com/office/officeart/2005/8/layout/list1"/>
    <dgm:cxn modelId="{D8334FA4-0401-6748-8E45-985F97085B00}" type="presParOf" srcId="{095DEB3E-C28A-F04C-A6C1-2F3080D43423}" destId="{EA7E21D8-1246-E24B-8F02-0A1C1A405EC9}" srcOrd="1" destOrd="0" presId="urn:microsoft.com/office/officeart/2005/8/layout/list1"/>
    <dgm:cxn modelId="{2C66630D-A9FA-D04B-93D7-4A7C12D50506}" type="presParOf" srcId="{40819C6D-07ED-2247-920B-5B0722D349F7}" destId="{8A88CCCE-B14D-C145-AAB6-EF3147F8453A}" srcOrd="21" destOrd="0" presId="urn:microsoft.com/office/officeart/2005/8/layout/list1"/>
    <dgm:cxn modelId="{ED8A019D-C38C-604A-849E-C82A4C04091B}" type="presParOf" srcId="{40819C6D-07ED-2247-920B-5B0722D349F7}" destId="{A9E428F0-7ECE-0A45-AED1-814922C1F062}" srcOrd="2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0B29F2C-CBF8-4C73-B875-1397605612A3}" type="doc">
      <dgm:prSet loTypeId="urn:microsoft.com/office/officeart/2005/8/layout/list1" loCatId="list" qsTypeId="urn:microsoft.com/office/officeart/2005/8/quickstyle/simple4" qsCatId="simple" csTypeId="urn:microsoft.com/office/officeart/2005/8/colors/accent2_2" csCatId="accent2"/>
      <dgm:spPr/>
      <dgm:t>
        <a:bodyPr/>
        <a:lstStyle/>
        <a:p>
          <a:endParaRPr lang="en-US"/>
        </a:p>
      </dgm:t>
    </dgm:pt>
    <dgm:pt modelId="{21A99C0E-B88F-4396-8407-6034769C0436}">
      <dgm:prSet/>
      <dgm:spPr/>
      <dgm:t>
        <a:bodyPr/>
        <a:lstStyle/>
        <a:p>
          <a:r>
            <a:rPr lang="en-IN" b="1" i="0"/>
            <a:t>Objective</a:t>
          </a:r>
          <a:r>
            <a:rPr lang="en-IN" b="0" i="0"/>
            <a:t>:</a:t>
          </a:r>
          <a:endParaRPr lang="en-US"/>
        </a:p>
      </dgm:t>
    </dgm:pt>
    <dgm:pt modelId="{BC411E94-F28C-4119-85B4-3E3B4203AC43}" type="parTrans" cxnId="{267A8771-94F5-4D1F-BCBB-2773B28B2012}">
      <dgm:prSet/>
      <dgm:spPr/>
      <dgm:t>
        <a:bodyPr/>
        <a:lstStyle/>
        <a:p>
          <a:endParaRPr lang="en-US"/>
        </a:p>
      </dgm:t>
    </dgm:pt>
    <dgm:pt modelId="{76274369-49FA-4E64-8094-3F38F4619A66}" type="sibTrans" cxnId="{267A8771-94F5-4D1F-BCBB-2773B28B2012}">
      <dgm:prSet/>
      <dgm:spPr/>
      <dgm:t>
        <a:bodyPr/>
        <a:lstStyle/>
        <a:p>
          <a:endParaRPr lang="en-US"/>
        </a:p>
      </dgm:t>
    </dgm:pt>
    <dgm:pt modelId="{CF5A1175-24FF-4964-825D-41A192468AB3}">
      <dgm:prSet/>
      <dgm:spPr/>
      <dgm:t>
        <a:bodyPr/>
        <a:lstStyle/>
        <a:p>
          <a:r>
            <a:rPr lang="en-IN" b="0" i="0"/>
            <a:t>Predict the success of Falcon 9 first-stage landings to optimize launch costs and improve mission planning.</a:t>
          </a:r>
          <a:endParaRPr lang="en-US"/>
        </a:p>
      </dgm:t>
    </dgm:pt>
    <dgm:pt modelId="{338205B9-ADC2-4CC8-8752-9431F4605707}" type="parTrans" cxnId="{7913B91B-587C-465F-9F73-C680D6198377}">
      <dgm:prSet/>
      <dgm:spPr/>
      <dgm:t>
        <a:bodyPr/>
        <a:lstStyle/>
        <a:p>
          <a:endParaRPr lang="en-US"/>
        </a:p>
      </dgm:t>
    </dgm:pt>
    <dgm:pt modelId="{11E41DBF-214E-4F84-80C4-469923B5D19D}" type="sibTrans" cxnId="{7913B91B-587C-465F-9F73-C680D6198377}">
      <dgm:prSet/>
      <dgm:spPr/>
      <dgm:t>
        <a:bodyPr/>
        <a:lstStyle/>
        <a:p>
          <a:endParaRPr lang="en-US"/>
        </a:p>
      </dgm:t>
    </dgm:pt>
    <dgm:pt modelId="{4A7986AC-3533-4960-A159-C939FA22CCCF}">
      <dgm:prSet/>
      <dgm:spPr/>
      <dgm:t>
        <a:bodyPr/>
        <a:lstStyle/>
        <a:p>
          <a:r>
            <a:rPr lang="en-IN" b="1" i="0"/>
            <a:t>Key Findings</a:t>
          </a:r>
          <a:r>
            <a:rPr lang="en-IN" b="0" i="0"/>
            <a:t>:</a:t>
          </a:r>
          <a:endParaRPr lang="en-US"/>
        </a:p>
      </dgm:t>
    </dgm:pt>
    <dgm:pt modelId="{5EDC08F9-3E86-41A9-9385-8127537870C3}" type="parTrans" cxnId="{52FF4B53-6268-42FD-93F5-AAC0C1FB4A85}">
      <dgm:prSet/>
      <dgm:spPr/>
      <dgm:t>
        <a:bodyPr/>
        <a:lstStyle/>
        <a:p>
          <a:endParaRPr lang="en-US"/>
        </a:p>
      </dgm:t>
    </dgm:pt>
    <dgm:pt modelId="{A0DD1B07-0000-496B-818A-B06E05A8E3CE}" type="sibTrans" cxnId="{52FF4B53-6268-42FD-93F5-AAC0C1FB4A85}">
      <dgm:prSet/>
      <dgm:spPr/>
      <dgm:t>
        <a:bodyPr/>
        <a:lstStyle/>
        <a:p>
          <a:endParaRPr lang="en-US"/>
        </a:p>
      </dgm:t>
    </dgm:pt>
    <dgm:pt modelId="{75A0B917-30AA-408B-B0EE-A264F9D5517B}">
      <dgm:prSet/>
      <dgm:spPr/>
      <dgm:t>
        <a:bodyPr/>
        <a:lstStyle/>
        <a:p>
          <a:r>
            <a:rPr lang="en-IN" b="1" i="0"/>
            <a:t>Launch Sites</a:t>
          </a:r>
          <a:r>
            <a:rPr lang="en-IN" b="0" i="0"/>
            <a:t>:</a:t>
          </a:r>
          <a:endParaRPr lang="en-US"/>
        </a:p>
      </dgm:t>
    </dgm:pt>
    <dgm:pt modelId="{87FE4EF1-2A0C-4C75-BF6D-15C1995574B3}" type="parTrans" cxnId="{A00E9A9C-2052-4583-8E47-75695E3D919C}">
      <dgm:prSet/>
      <dgm:spPr/>
      <dgm:t>
        <a:bodyPr/>
        <a:lstStyle/>
        <a:p>
          <a:endParaRPr lang="en-US"/>
        </a:p>
      </dgm:t>
    </dgm:pt>
    <dgm:pt modelId="{20F72B77-769D-4679-B214-F393DE9882DD}" type="sibTrans" cxnId="{A00E9A9C-2052-4583-8E47-75695E3D919C}">
      <dgm:prSet/>
      <dgm:spPr/>
      <dgm:t>
        <a:bodyPr/>
        <a:lstStyle/>
        <a:p>
          <a:endParaRPr lang="en-US"/>
        </a:p>
      </dgm:t>
    </dgm:pt>
    <dgm:pt modelId="{3AA13D1E-6F77-4C16-82C4-42FB125A342B}">
      <dgm:prSet/>
      <dgm:spPr/>
      <dgm:t>
        <a:bodyPr/>
        <a:lstStyle/>
        <a:p>
          <a:r>
            <a:rPr lang="en-IN" b="1" i="0"/>
            <a:t>CCAFS SLC 40</a:t>
          </a:r>
          <a:r>
            <a:rPr lang="en-IN" b="0" i="0"/>
            <a:t> and </a:t>
          </a:r>
          <a:r>
            <a:rPr lang="en-IN" b="1" i="0"/>
            <a:t>KSC LC 39A</a:t>
          </a:r>
          <a:r>
            <a:rPr lang="en-IN" b="0" i="0"/>
            <a:t> have the highest success rates.</a:t>
          </a:r>
          <a:endParaRPr lang="en-US"/>
        </a:p>
      </dgm:t>
    </dgm:pt>
    <dgm:pt modelId="{A1865B04-53A6-436F-88EC-681D79F60F1C}" type="parTrans" cxnId="{2B289E0C-6207-4C7D-B657-9D70122304DE}">
      <dgm:prSet/>
      <dgm:spPr/>
      <dgm:t>
        <a:bodyPr/>
        <a:lstStyle/>
        <a:p>
          <a:endParaRPr lang="en-US"/>
        </a:p>
      </dgm:t>
    </dgm:pt>
    <dgm:pt modelId="{28C18EE2-A542-46FF-B82C-2B6262633C0D}" type="sibTrans" cxnId="{2B289E0C-6207-4C7D-B657-9D70122304DE}">
      <dgm:prSet/>
      <dgm:spPr/>
      <dgm:t>
        <a:bodyPr/>
        <a:lstStyle/>
        <a:p>
          <a:endParaRPr lang="en-US"/>
        </a:p>
      </dgm:t>
    </dgm:pt>
    <dgm:pt modelId="{EE513BC5-78FA-4C0B-8294-9830FFD54BE8}">
      <dgm:prSet/>
      <dgm:spPr/>
      <dgm:t>
        <a:bodyPr/>
        <a:lstStyle/>
        <a:p>
          <a:r>
            <a:rPr lang="en-IN" b="1" i="0"/>
            <a:t>VAFB SLC 4E</a:t>
          </a:r>
          <a:r>
            <a:rPr lang="en-IN" b="0" i="0"/>
            <a:t> requires optimization for polar orbit missions.</a:t>
          </a:r>
          <a:endParaRPr lang="en-US"/>
        </a:p>
      </dgm:t>
    </dgm:pt>
    <dgm:pt modelId="{0FB5BAB1-C600-4389-A525-14082709A007}" type="parTrans" cxnId="{19B312A8-6150-4D4A-BA46-67CC1F8BEC79}">
      <dgm:prSet/>
      <dgm:spPr/>
      <dgm:t>
        <a:bodyPr/>
        <a:lstStyle/>
        <a:p>
          <a:endParaRPr lang="en-US"/>
        </a:p>
      </dgm:t>
    </dgm:pt>
    <dgm:pt modelId="{BA9DEDD9-D0C4-4942-B0D8-716DAEC043C3}" type="sibTrans" cxnId="{19B312A8-6150-4D4A-BA46-67CC1F8BEC79}">
      <dgm:prSet/>
      <dgm:spPr/>
      <dgm:t>
        <a:bodyPr/>
        <a:lstStyle/>
        <a:p>
          <a:endParaRPr lang="en-US"/>
        </a:p>
      </dgm:t>
    </dgm:pt>
    <dgm:pt modelId="{22D833FF-6A79-4CD9-8E5F-58C345D6F39A}">
      <dgm:prSet/>
      <dgm:spPr/>
      <dgm:t>
        <a:bodyPr/>
        <a:lstStyle/>
        <a:p>
          <a:r>
            <a:rPr lang="en-IN" b="1" i="0"/>
            <a:t>Payload Insights</a:t>
          </a:r>
          <a:r>
            <a:rPr lang="en-IN" b="0" i="0"/>
            <a:t>:</a:t>
          </a:r>
          <a:endParaRPr lang="en-US"/>
        </a:p>
      </dgm:t>
    </dgm:pt>
    <dgm:pt modelId="{773815C3-8DC7-4451-8F4A-559303AC806B}" type="parTrans" cxnId="{7942A742-0A17-4A92-8D79-42A489D1C9A8}">
      <dgm:prSet/>
      <dgm:spPr/>
      <dgm:t>
        <a:bodyPr/>
        <a:lstStyle/>
        <a:p>
          <a:endParaRPr lang="en-US"/>
        </a:p>
      </dgm:t>
    </dgm:pt>
    <dgm:pt modelId="{AE9CCCA3-54F5-42BF-AA69-71814DE8A415}" type="sibTrans" cxnId="{7942A742-0A17-4A92-8D79-42A489D1C9A8}">
      <dgm:prSet/>
      <dgm:spPr/>
      <dgm:t>
        <a:bodyPr/>
        <a:lstStyle/>
        <a:p>
          <a:endParaRPr lang="en-US"/>
        </a:p>
      </dgm:t>
    </dgm:pt>
    <dgm:pt modelId="{8214352F-8E9F-4970-ACF1-85EC301A1D96}">
      <dgm:prSet/>
      <dgm:spPr/>
      <dgm:t>
        <a:bodyPr/>
        <a:lstStyle/>
        <a:p>
          <a:r>
            <a:rPr lang="en-IN" b="0" i="0"/>
            <a:t>Payloads between </a:t>
          </a:r>
          <a:r>
            <a:rPr lang="en-IN" b="1" i="0"/>
            <a:t>0-8,000 kg</a:t>
          </a:r>
          <a:r>
            <a:rPr lang="en-IN" b="0" i="0"/>
            <a:t> have the highest success rates.</a:t>
          </a:r>
          <a:endParaRPr lang="en-US"/>
        </a:p>
      </dgm:t>
    </dgm:pt>
    <dgm:pt modelId="{B5DC1F12-B27B-4717-A224-A2D55E145A15}" type="parTrans" cxnId="{5576981E-2CF7-47B3-BEBB-27487B1665C8}">
      <dgm:prSet/>
      <dgm:spPr/>
      <dgm:t>
        <a:bodyPr/>
        <a:lstStyle/>
        <a:p>
          <a:endParaRPr lang="en-US"/>
        </a:p>
      </dgm:t>
    </dgm:pt>
    <dgm:pt modelId="{636458FF-B896-4C5F-8EBF-4F75706A253F}" type="sibTrans" cxnId="{5576981E-2CF7-47B3-BEBB-27487B1665C8}">
      <dgm:prSet/>
      <dgm:spPr/>
      <dgm:t>
        <a:bodyPr/>
        <a:lstStyle/>
        <a:p>
          <a:endParaRPr lang="en-US"/>
        </a:p>
      </dgm:t>
    </dgm:pt>
    <dgm:pt modelId="{8AFD035E-D83A-4FCF-A543-777093ADC9BC}">
      <dgm:prSet/>
      <dgm:spPr/>
      <dgm:t>
        <a:bodyPr/>
        <a:lstStyle/>
        <a:p>
          <a:r>
            <a:rPr lang="en-IN" b="0" i="0"/>
            <a:t>Heavier payloads (&gt;12,000 kg) are more prone to failure.</a:t>
          </a:r>
          <a:endParaRPr lang="en-US"/>
        </a:p>
      </dgm:t>
    </dgm:pt>
    <dgm:pt modelId="{E3FE5912-C4B8-42BF-8F1D-FA16F5E88F83}" type="parTrans" cxnId="{06AFFFF9-52F1-4D71-BC7A-6E293798A1BF}">
      <dgm:prSet/>
      <dgm:spPr/>
      <dgm:t>
        <a:bodyPr/>
        <a:lstStyle/>
        <a:p>
          <a:endParaRPr lang="en-US"/>
        </a:p>
      </dgm:t>
    </dgm:pt>
    <dgm:pt modelId="{02A1E9FC-12C9-4C4E-91ED-EF28E9C0FDAF}" type="sibTrans" cxnId="{06AFFFF9-52F1-4D71-BC7A-6E293798A1BF}">
      <dgm:prSet/>
      <dgm:spPr/>
      <dgm:t>
        <a:bodyPr/>
        <a:lstStyle/>
        <a:p>
          <a:endParaRPr lang="en-US"/>
        </a:p>
      </dgm:t>
    </dgm:pt>
    <dgm:pt modelId="{E3402736-97C4-402C-92E4-9F8777DDAE14}">
      <dgm:prSet/>
      <dgm:spPr/>
      <dgm:t>
        <a:bodyPr/>
        <a:lstStyle/>
        <a:p>
          <a:r>
            <a:rPr lang="en-IN" b="1" i="0"/>
            <a:t>Model Performance</a:t>
          </a:r>
          <a:r>
            <a:rPr lang="en-IN" b="0" i="0"/>
            <a:t>:</a:t>
          </a:r>
          <a:endParaRPr lang="en-US"/>
        </a:p>
      </dgm:t>
    </dgm:pt>
    <dgm:pt modelId="{1DBB3826-AD11-4325-A691-B8C15C482265}" type="parTrans" cxnId="{7B0560D0-A4B8-4CF1-BA25-6545C3BD4CE7}">
      <dgm:prSet/>
      <dgm:spPr/>
      <dgm:t>
        <a:bodyPr/>
        <a:lstStyle/>
        <a:p>
          <a:endParaRPr lang="en-US"/>
        </a:p>
      </dgm:t>
    </dgm:pt>
    <dgm:pt modelId="{55B5EB7F-736C-4CD0-863B-39F473A2242D}" type="sibTrans" cxnId="{7B0560D0-A4B8-4CF1-BA25-6545C3BD4CE7}">
      <dgm:prSet/>
      <dgm:spPr/>
      <dgm:t>
        <a:bodyPr/>
        <a:lstStyle/>
        <a:p>
          <a:endParaRPr lang="en-US"/>
        </a:p>
      </dgm:t>
    </dgm:pt>
    <dgm:pt modelId="{5445680C-8B74-49FC-8E78-4AC5F8B9EBDB}">
      <dgm:prSet/>
      <dgm:spPr/>
      <dgm:t>
        <a:bodyPr/>
        <a:lstStyle/>
        <a:p>
          <a:r>
            <a:rPr lang="en-IN" b="1" i="0"/>
            <a:t>SVM</a:t>
          </a:r>
          <a:r>
            <a:rPr lang="en-IN" b="0" i="0"/>
            <a:t> is the best-performing model with </a:t>
          </a:r>
          <a:r>
            <a:rPr lang="en-IN" b="1" i="0"/>
            <a:t>91% accuracy</a:t>
          </a:r>
          <a:r>
            <a:rPr lang="en-IN" b="0" i="0"/>
            <a:t>.</a:t>
          </a:r>
          <a:endParaRPr lang="en-US"/>
        </a:p>
      </dgm:t>
    </dgm:pt>
    <dgm:pt modelId="{E23FC123-9414-4BD6-9776-FEEB469B82FD}" type="parTrans" cxnId="{69D1390D-5247-456A-8543-4255984AABEE}">
      <dgm:prSet/>
      <dgm:spPr/>
      <dgm:t>
        <a:bodyPr/>
        <a:lstStyle/>
        <a:p>
          <a:endParaRPr lang="en-US"/>
        </a:p>
      </dgm:t>
    </dgm:pt>
    <dgm:pt modelId="{4FEF5103-E3BE-4301-8263-323DE8F567B7}" type="sibTrans" cxnId="{69D1390D-5247-456A-8543-4255984AABEE}">
      <dgm:prSet/>
      <dgm:spPr/>
      <dgm:t>
        <a:bodyPr/>
        <a:lstStyle/>
        <a:p>
          <a:endParaRPr lang="en-US"/>
        </a:p>
      </dgm:t>
    </dgm:pt>
    <dgm:pt modelId="{989AEB9F-3C33-4754-812A-0ADA2603B288}">
      <dgm:prSet/>
      <dgm:spPr/>
      <dgm:t>
        <a:bodyPr/>
        <a:lstStyle/>
        <a:p>
          <a:r>
            <a:rPr lang="en-IN" b="0" i="0"/>
            <a:t>The model has </a:t>
          </a:r>
          <a:r>
            <a:rPr lang="en-IN" b="1" i="0"/>
            <a:t>no false negatives</a:t>
          </a:r>
          <a:r>
            <a:rPr lang="en-IN" b="0" i="0"/>
            <a:t>, ensuring all successful landings are identified.</a:t>
          </a:r>
          <a:endParaRPr lang="en-US"/>
        </a:p>
      </dgm:t>
    </dgm:pt>
    <dgm:pt modelId="{A10137C5-183F-4E5F-BE12-3C9C59587E70}" type="parTrans" cxnId="{96B44A59-E9C5-4C78-86D1-F6B963C85E3B}">
      <dgm:prSet/>
      <dgm:spPr/>
      <dgm:t>
        <a:bodyPr/>
        <a:lstStyle/>
        <a:p>
          <a:endParaRPr lang="en-US"/>
        </a:p>
      </dgm:t>
    </dgm:pt>
    <dgm:pt modelId="{C29F1EF2-A34C-4074-8AF8-B08F7085E071}" type="sibTrans" cxnId="{96B44A59-E9C5-4C78-86D1-F6B963C85E3B}">
      <dgm:prSet/>
      <dgm:spPr/>
      <dgm:t>
        <a:bodyPr/>
        <a:lstStyle/>
        <a:p>
          <a:endParaRPr lang="en-US"/>
        </a:p>
      </dgm:t>
    </dgm:pt>
    <dgm:pt modelId="{C313E03F-4F28-6842-93F4-26B34F9A71DD}" type="pres">
      <dgm:prSet presAssocID="{90B29F2C-CBF8-4C73-B875-1397605612A3}" presName="linear" presStyleCnt="0">
        <dgm:presLayoutVars>
          <dgm:dir/>
          <dgm:animLvl val="lvl"/>
          <dgm:resizeHandles val="exact"/>
        </dgm:presLayoutVars>
      </dgm:prSet>
      <dgm:spPr/>
    </dgm:pt>
    <dgm:pt modelId="{8EB4B289-C40C-A74C-A555-96A1CE73C5D0}" type="pres">
      <dgm:prSet presAssocID="{21A99C0E-B88F-4396-8407-6034769C0436}" presName="parentLin" presStyleCnt="0"/>
      <dgm:spPr/>
    </dgm:pt>
    <dgm:pt modelId="{265BE81B-7597-E74F-9AB6-66FAA6E241C6}" type="pres">
      <dgm:prSet presAssocID="{21A99C0E-B88F-4396-8407-6034769C0436}" presName="parentLeftMargin" presStyleLbl="node1" presStyleIdx="0" presStyleCnt="2"/>
      <dgm:spPr/>
    </dgm:pt>
    <dgm:pt modelId="{3E7CE122-E04C-BD40-8F6F-D32016D7361A}" type="pres">
      <dgm:prSet presAssocID="{21A99C0E-B88F-4396-8407-6034769C0436}" presName="parentText" presStyleLbl="node1" presStyleIdx="0" presStyleCnt="2">
        <dgm:presLayoutVars>
          <dgm:chMax val="0"/>
          <dgm:bulletEnabled val="1"/>
        </dgm:presLayoutVars>
      </dgm:prSet>
      <dgm:spPr/>
    </dgm:pt>
    <dgm:pt modelId="{6AB0F60F-74C6-2C43-B130-CF3B1C2A9033}" type="pres">
      <dgm:prSet presAssocID="{21A99C0E-B88F-4396-8407-6034769C0436}" presName="negativeSpace" presStyleCnt="0"/>
      <dgm:spPr/>
    </dgm:pt>
    <dgm:pt modelId="{7D1A55EE-3BE5-A54D-9CD4-91386673894E}" type="pres">
      <dgm:prSet presAssocID="{21A99C0E-B88F-4396-8407-6034769C0436}" presName="childText" presStyleLbl="conFgAcc1" presStyleIdx="0" presStyleCnt="2">
        <dgm:presLayoutVars>
          <dgm:bulletEnabled val="1"/>
        </dgm:presLayoutVars>
      </dgm:prSet>
      <dgm:spPr/>
    </dgm:pt>
    <dgm:pt modelId="{5A2F6209-C4CE-EB42-BD9C-9D10E5205518}" type="pres">
      <dgm:prSet presAssocID="{76274369-49FA-4E64-8094-3F38F4619A66}" presName="spaceBetweenRectangles" presStyleCnt="0"/>
      <dgm:spPr/>
    </dgm:pt>
    <dgm:pt modelId="{F187E25A-330D-664F-8FF1-46659A934DCF}" type="pres">
      <dgm:prSet presAssocID="{4A7986AC-3533-4960-A159-C939FA22CCCF}" presName="parentLin" presStyleCnt="0"/>
      <dgm:spPr/>
    </dgm:pt>
    <dgm:pt modelId="{BB929A0D-A155-D14B-95E6-80EF640FC2FC}" type="pres">
      <dgm:prSet presAssocID="{4A7986AC-3533-4960-A159-C939FA22CCCF}" presName="parentLeftMargin" presStyleLbl="node1" presStyleIdx="0" presStyleCnt="2"/>
      <dgm:spPr/>
    </dgm:pt>
    <dgm:pt modelId="{9497A2E6-64FE-DA4D-BCB1-87C720E3C942}" type="pres">
      <dgm:prSet presAssocID="{4A7986AC-3533-4960-A159-C939FA22CCCF}" presName="parentText" presStyleLbl="node1" presStyleIdx="1" presStyleCnt="2">
        <dgm:presLayoutVars>
          <dgm:chMax val="0"/>
          <dgm:bulletEnabled val="1"/>
        </dgm:presLayoutVars>
      </dgm:prSet>
      <dgm:spPr/>
    </dgm:pt>
    <dgm:pt modelId="{F9517B73-1689-CF49-91C9-F6AB9B3161A0}" type="pres">
      <dgm:prSet presAssocID="{4A7986AC-3533-4960-A159-C939FA22CCCF}" presName="negativeSpace" presStyleCnt="0"/>
      <dgm:spPr/>
    </dgm:pt>
    <dgm:pt modelId="{3BD94ECF-2B34-124D-B638-CC3737E413CA}" type="pres">
      <dgm:prSet presAssocID="{4A7986AC-3533-4960-A159-C939FA22CCCF}" presName="childText" presStyleLbl="conFgAcc1" presStyleIdx="1" presStyleCnt="2">
        <dgm:presLayoutVars>
          <dgm:bulletEnabled val="1"/>
        </dgm:presLayoutVars>
      </dgm:prSet>
      <dgm:spPr/>
    </dgm:pt>
  </dgm:ptLst>
  <dgm:cxnLst>
    <dgm:cxn modelId="{E7BF0D0C-F5CA-2548-B8CF-D411CF9DBB26}" type="presOf" srcId="{21A99C0E-B88F-4396-8407-6034769C0436}" destId="{3E7CE122-E04C-BD40-8F6F-D32016D7361A}" srcOrd="1" destOrd="0" presId="urn:microsoft.com/office/officeart/2005/8/layout/list1"/>
    <dgm:cxn modelId="{2B289E0C-6207-4C7D-B657-9D70122304DE}" srcId="{75A0B917-30AA-408B-B0EE-A264F9D5517B}" destId="{3AA13D1E-6F77-4C16-82C4-42FB125A342B}" srcOrd="0" destOrd="0" parTransId="{A1865B04-53A6-436F-88EC-681D79F60F1C}" sibTransId="{28C18EE2-A542-46FF-B82C-2B6262633C0D}"/>
    <dgm:cxn modelId="{69D1390D-5247-456A-8543-4255984AABEE}" srcId="{E3402736-97C4-402C-92E4-9F8777DDAE14}" destId="{5445680C-8B74-49FC-8E78-4AC5F8B9EBDB}" srcOrd="0" destOrd="0" parTransId="{E23FC123-9414-4BD6-9776-FEEB469B82FD}" sibTransId="{4FEF5103-E3BE-4301-8263-323DE8F567B7}"/>
    <dgm:cxn modelId="{9303CE11-E7AF-844D-A124-AB2CE1B6FD97}" type="presOf" srcId="{4A7986AC-3533-4960-A159-C939FA22CCCF}" destId="{9497A2E6-64FE-DA4D-BCB1-87C720E3C942}" srcOrd="1" destOrd="0" presId="urn:microsoft.com/office/officeart/2005/8/layout/list1"/>
    <dgm:cxn modelId="{7913B91B-587C-465F-9F73-C680D6198377}" srcId="{21A99C0E-B88F-4396-8407-6034769C0436}" destId="{CF5A1175-24FF-4964-825D-41A192468AB3}" srcOrd="0" destOrd="0" parTransId="{338205B9-ADC2-4CC8-8752-9431F4605707}" sibTransId="{11E41DBF-214E-4F84-80C4-469923B5D19D}"/>
    <dgm:cxn modelId="{9CE4B61C-BA95-4442-979F-F0D238C45494}" type="presOf" srcId="{4A7986AC-3533-4960-A159-C939FA22CCCF}" destId="{BB929A0D-A155-D14B-95E6-80EF640FC2FC}" srcOrd="0" destOrd="0" presId="urn:microsoft.com/office/officeart/2005/8/layout/list1"/>
    <dgm:cxn modelId="{5576981E-2CF7-47B3-BEBB-27487B1665C8}" srcId="{22D833FF-6A79-4CD9-8E5F-58C345D6F39A}" destId="{8214352F-8E9F-4970-ACF1-85EC301A1D96}" srcOrd="0" destOrd="0" parTransId="{B5DC1F12-B27B-4717-A224-A2D55E145A15}" sibTransId="{636458FF-B896-4C5F-8EBF-4F75706A253F}"/>
    <dgm:cxn modelId="{ABF77E2C-3DE9-7E4A-88AA-880D7E9F2BCA}" type="presOf" srcId="{989AEB9F-3C33-4754-812A-0ADA2603B288}" destId="{3BD94ECF-2B34-124D-B638-CC3737E413CA}" srcOrd="0" destOrd="8" presId="urn:microsoft.com/office/officeart/2005/8/layout/list1"/>
    <dgm:cxn modelId="{90C21133-C5F2-E349-9513-2598161D033B}" type="presOf" srcId="{90B29F2C-CBF8-4C73-B875-1397605612A3}" destId="{C313E03F-4F28-6842-93F4-26B34F9A71DD}" srcOrd="0" destOrd="0" presId="urn:microsoft.com/office/officeart/2005/8/layout/list1"/>
    <dgm:cxn modelId="{DB815A3E-4BBC-1143-9C61-4F3FB14025B2}" type="presOf" srcId="{CF5A1175-24FF-4964-825D-41A192468AB3}" destId="{7D1A55EE-3BE5-A54D-9CD4-91386673894E}" srcOrd="0" destOrd="0" presId="urn:microsoft.com/office/officeart/2005/8/layout/list1"/>
    <dgm:cxn modelId="{7942A742-0A17-4A92-8D79-42A489D1C9A8}" srcId="{4A7986AC-3533-4960-A159-C939FA22CCCF}" destId="{22D833FF-6A79-4CD9-8E5F-58C345D6F39A}" srcOrd="1" destOrd="0" parTransId="{773815C3-8DC7-4451-8F4A-559303AC806B}" sibTransId="{AE9CCCA3-54F5-42BF-AA69-71814DE8A415}"/>
    <dgm:cxn modelId="{52FF4B53-6268-42FD-93F5-AAC0C1FB4A85}" srcId="{90B29F2C-CBF8-4C73-B875-1397605612A3}" destId="{4A7986AC-3533-4960-A159-C939FA22CCCF}" srcOrd="1" destOrd="0" parTransId="{5EDC08F9-3E86-41A9-9385-8127537870C3}" sibTransId="{A0DD1B07-0000-496B-818A-B06E05A8E3CE}"/>
    <dgm:cxn modelId="{96B44A59-E9C5-4C78-86D1-F6B963C85E3B}" srcId="{E3402736-97C4-402C-92E4-9F8777DDAE14}" destId="{989AEB9F-3C33-4754-812A-0ADA2603B288}" srcOrd="1" destOrd="0" parTransId="{A10137C5-183F-4E5F-BE12-3C9C59587E70}" sibTransId="{C29F1EF2-A34C-4074-8AF8-B08F7085E071}"/>
    <dgm:cxn modelId="{C8165F5B-BE33-DD4D-A6C2-A1A72E0D756A}" type="presOf" srcId="{8214352F-8E9F-4970-ACF1-85EC301A1D96}" destId="{3BD94ECF-2B34-124D-B638-CC3737E413CA}" srcOrd="0" destOrd="4" presId="urn:microsoft.com/office/officeart/2005/8/layout/list1"/>
    <dgm:cxn modelId="{9EC8196D-7250-E940-9859-779773D3D5D8}" type="presOf" srcId="{3AA13D1E-6F77-4C16-82C4-42FB125A342B}" destId="{3BD94ECF-2B34-124D-B638-CC3737E413CA}" srcOrd="0" destOrd="1" presId="urn:microsoft.com/office/officeart/2005/8/layout/list1"/>
    <dgm:cxn modelId="{267A8771-94F5-4D1F-BCBB-2773B28B2012}" srcId="{90B29F2C-CBF8-4C73-B875-1397605612A3}" destId="{21A99C0E-B88F-4396-8407-6034769C0436}" srcOrd="0" destOrd="0" parTransId="{BC411E94-F28C-4119-85B4-3E3B4203AC43}" sibTransId="{76274369-49FA-4E64-8094-3F38F4619A66}"/>
    <dgm:cxn modelId="{CA2F7390-AE7A-744C-965F-7E87B3F5B1C5}" type="presOf" srcId="{5445680C-8B74-49FC-8E78-4AC5F8B9EBDB}" destId="{3BD94ECF-2B34-124D-B638-CC3737E413CA}" srcOrd="0" destOrd="7" presId="urn:microsoft.com/office/officeart/2005/8/layout/list1"/>
    <dgm:cxn modelId="{A00E9A9C-2052-4583-8E47-75695E3D919C}" srcId="{4A7986AC-3533-4960-A159-C939FA22CCCF}" destId="{75A0B917-30AA-408B-B0EE-A264F9D5517B}" srcOrd="0" destOrd="0" parTransId="{87FE4EF1-2A0C-4C75-BF6D-15C1995574B3}" sibTransId="{20F72B77-769D-4679-B214-F393DE9882DD}"/>
    <dgm:cxn modelId="{19B312A8-6150-4D4A-BA46-67CC1F8BEC79}" srcId="{75A0B917-30AA-408B-B0EE-A264F9D5517B}" destId="{EE513BC5-78FA-4C0B-8294-9830FFD54BE8}" srcOrd="1" destOrd="0" parTransId="{0FB5BAB1-C600-4389-A525-14082709A007}" sibTransId="{BA9DEDD9-D0C4-4942-B0D8-716DAEC043C3}"/>
    <dgm:cxn modelId="{B15BD2B4-4D54-B14A-8E4D-2BDAB440E7AE}" type="presOf" srcId="{75A0B917-30AA-408B-B0EE-A264F9D5517B}" destId="{3BD94ECF-2B34-124D-B638-CC3737E413CA}" srcOrd="0" destOrd="0" presId="urn:microsoft.com/office/officeart/2005/8/layout/list1"/>
    <dgm:cxn modelId="{27FE1CC4-17A5-3B4E-A780-127E38559969}" type="presOf" srcId="{22D833FF-6A79-4CD9-8E5F-58C345D6F39A}" destId="{3BD94ECF-2B34-124D-B638-CC3737E413CA}" srcOrd="0" destOrd="3" presId="urn:microsoft.com/office/officeart/2005/8/layout/list1"/>
    <dgm:cxn modelId="{7B0560D0-A4B8-4CF1-BA25-6545C3BD4CE7}" srcId="{4A7986AC-3533-4960-A159-C939FA22CCCF}" destId="{E3402736-97C4-402C-92E4-9F8777DDAE14}" srcOrd="2" destOrd="0" parTransId="{1DBB3826-AD11-4325-A691-B8C15C482265}" sibTransId="{55B5EB7F-736C-4CD0-863B-39F473A2242D}"/>
    <dgm:cxn modelId="{A195D4D8-E98C-1947-BAFB-73AD9F91654B}" type="presOf" srcId="{E3402736-97C4-402C-92E4-9F8777DDAE14}" destId="{3BD94ECF-2B34-124D-B638-CC3737E413CA}" srcOrd="0" destOrd="6" presId="urn:microsoft.com/office/officeart/2005/8/layout/list1"/>
    <dgm:cxn modelId="{9268F1DF-1EAD-1D41-8360-8AC915522504}" type="presOf" srcId="{21A99C0E-B88F-4396-8407-6034769C0436}" destId="{265BE81B-7597-E74F-9AB6-66FAA6E241C6}" srcOrd="0" destOrd="0" presId="urn:microsoft.com/office/officeart/2005/8/layout/list1"/>
    <dgm:cxn modelId="{326C4DEA-20C1-8E47-90F0-482BC320A81B}" type="presOf" srcId="{EE513BC5-78FA-4C0B-8294-9830FFD54BE8}" destId="{3BD94ECF-2B34-124D-B638-CC3737E413CA}" srcOrd="0" destOrd="2" presId="urn:microsoft.com/office/officeart/2005/8/layout/list1"/>
    <dgm:cxn modelId="{09A9A2F6-90F3-194F-8B12-76EAFA4F989A}" type="presOf" srcId="{8AFD035E-D83A-4FCF-A543-777093ADC9BC}" destId="{3BD94ECF-2B34-124D-B638-CC3737E413CA}" srcOrd="0" destOrd="5" presId="urn:microsoft.com/office/officeart/2005/8/layout/list1"/>
    <dgm:cxn modelId="{06AFFFF9-52F1-4D71-BC7A-6E293798A1BF}" srcId="{22D833FF-6A79-4CD9-8E5F-58C345D6F39A}" destId="{8AFD035E-D83A-4FCF-A543-777093ADC9BC}" srcOrd="1" destOrd="0" parTransId="{E3FE5912-C4B8-42BF-8F1D-FA16F5E88F83}" sibTransId="{02A1E9FC-12C9-4C4E-91ED-EF28E9C0FDAF}"/>
    <dgm:cxn modelId="{074CA152-CCF6-6043-A446-B4DFA81F9B5B}" type="presParOf" srcId="{C313E03F-4F28-6842-93F4-26B34F9A71DD}" destId="{8EB4B289-C40C-A74C-A555-96A1CE73C5D0}" srcOrd="0" destOrd="0" presId="urn:microsoft.com/office/officeart/2005/8/layout/list1"/>
    <dgm:cxn modelId="{955A91B8-1C78-5549-96FC-E267CE5541F8}" type="presParOf" srcId="{8EB4B289-C40C-A74C-A555-96A1CE73C5D0}" destId="{265BE81B-7597-E74F-9AB6-66FAA6E241C6}" srcOrd="0" destOrd="0" presId="urn:microsoft.com/office/officeart/2005/8/layout/list1"/>
    <dgm:cxn modelId="{5BF1FDAF-C970-DF40-B351-71F22C994405}" type="presParOf" srcId="{8EB4B289-C40C-A74C-A555-96A1CE73C5D0}" destId="{3E7CE122-E04C-BD40-8F6F-D32016D7361A}" srcOrd="1" destOrd="0" presId="urn:microsoft.com/office/officeart/2005/8/layout/list1"/>
    <dgm:cxn modelId="{57F413A9-7E36-D143-AF00-6FA884EDDABD}" type="presParOf" srcId="{C313E03F-4F28-6842-93F4-26B34F9A71DD}" destId="{6AB0F60F-74C6-2C43-B130-CF3B1C2A9033}" srcOrd="1" destOrd="0" presId="urn:microsoft.com/office/officeart/2005/8/layout/list1"/>
    <dgm:cxn modelId="{7DD2A2BB-7113-D04B-985A-A10AE9778A39}" type="presParOf" srcId="{C313E03F-4F28-6842-93F4-26B34F9A71DD}" destId="{7D1A55EE-3BE5-A54D-9CD4-91386673894E}" srcOrd="2" destOrd="0" presId="urn:microsoft.com/office/officeart/2005/8/layout/list1"/>
    <dgm:cxn modelId="{E44BF1F1-4060-914B-A06D-D38DE7C7F12C}" type="presParOf" srcId="{C313E03F-4F28-6842-93F4-26B34F9A71DD}" destId="{5A2F6209-C4CE-EB42-BD9C-9D10E5205518}" srcOrd="3" destOrd="0" presId="urn:microsoft.com/office/officeart/2005/8/layout/list1"/>
    <dgm:cxn modelId="{7D3512AD-33F3-584A-81DA-11DD874FB7F9}" type="presParOf" srcId="{C313E03F-4F28-6842-93F4-26B34F9A71DD}" destId="{F187E25A-330D-664F-8FF1-46659A934DCF}" srcOrd="4" destOrd="0" presId="urn:microsoft.com/office/officeart/2005/8/layout/list1"/>
    <dgm:cxn modelId="{FAB567D4-9FD5-564C-9552-C96CA53E705C}" type="presParOf" srcId="{F187E25A-330D-664F-8FF1-46659A934DCF}" destId="{BB929A0D-A155-D14B-95E6-80EF640FC2FC}" srcOrd="0" destOrd="0" presId="urn:microsoft.com/office/officeart/2005/8/layout/list1"/>
    <dgm:cxn modelId="{4DA1A43A-E9B2-B545-AED0-6B7FCE3996CC}" type="presParOf" srcId="{F187E25A-330D-664F-8FF1-46659A934DCF}" destId="{9497A2E6-64FE-DA4D-BCB1-87C720E3C942}" srcOrd="1" destOrd="0" presId="urn:microsoft.com/office/officeart/2005/8/layout/list1"/>
    <dgm:cxn modelId="{AB74CAB7-47FC-564C-93B7-7892038BDEF8}" type="presParOf" srcId="{C313E03F-4F28-6842-93F4-26B34F9A71DD}" destId="{F9517B73-1689-CF49-91C9-F6AB9B3161A0}" srcOrd="5" destOrd="0" presId="urn:microsoft.com/office/officeart/2005/8/layout/list1"/>
    <dgm:cxn modelId="{D01F284C-7872-5745-80DD-D3BE9BA8533D}" type="presParOf" srcId="{C313E03F-4F28-6842-93F4-26B34F9A71DD}" destId="{3BD94ECF-2B34-124D-B638-CC3737E413CA}"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34907B6-A5EB-4ABC-9E37-59801986C923}"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8C537F66-0E13-4555-ADD3-13D024827603}">
      <dgm:prSet/>
      <dgm:spPr/>
      <dgm:t>
        <a:bodyPr/>
        <a:lstStyle/>
        <a:p>
          <a:r>
            <a:rPr lang="en-IN" b="1"/>
            <a:t>SpaceX API &amp; Web Scraping: </a:t>
          </a:r>
          <a:r>
            <a:rPr lang="en-IN"/>
            <a:t>Used the SpaceX API to gather historical data on rocket launches, including information on launch sites, rocket types, outcomes, and more.</a:t>
          </a:r>
          <a:endParaRPr lang="en-US"/>
        </a:p>
      </dgm:t>
    </dgm:pt>
    <dgm:pt modelId="{22478771-FE38-4422-87C8-8A9539A94D6A}" type="parTrans" cxnId="{95FC1D8F-3AD3-4EE1-9BD6-DFDC23870CCC}">
      <dgm:prSet/>
      <dgm:spPr/>
      <dgm:t>
        <a:bodyPr/>
        <a:lstStyle/>
        <a:p>
          <a:endParaRPr lang="en-US"/>
        </a:p>
      </dgm:t>
    </dgm:pt>
    <dgm:pt modelId="{18174A45-BD5C-4783-A85F-7DA2AFBC9DE9}" type="sibTrans" cxnId="{95FC1D8F-3AD3-4EE1-9BD6-DFDC23870CCC}">
      <dgm:prSet/>
      <dgm:spPr/>
      <dgm:t>
        <a:bodyPr/>
        <a:lstStyle/>
        <a:p>
          <a:endParaRPr lang="en-US"/>
        </a:p>
      </dgm:t>
    </dgm:pt>
    <dgm:pt modelId="{C481E61B-1BFE-4530-A1DD-607FB2BA44C0}">
      <dgm:prSet/>
      <dgm:spPr/>
      <dgm:t>
        <a:bodyPr/>
        <a:lstStyle/>
        <a:p>
          <a:r>
            <a:rPr lang="en-IN"/>
            <a:t>Web scraping techniques were also employed to supplement the data where API information was incomplete or unavailable.</a:t>
          </a:r>
          <a:endParaRPr lang="en-US"/>
        </a:p>
      </dgm:t>
    </dgm:pt>
    <dgm:pt modelId="{3999821E-3A4E-4526-AF9D-53A144732DA3}" type="parTrans" cxnId="{BA26F5FD-1D7B-4F7C-8BEF-923042073BD4}">
      <dgm:prSet/>
      <dgm:spPr/>
      <dgm:t>
        <a:bodyPr/>
        <a:lstStyle/>
        <a:p>
          <a:endParaRPr lang="en-US"/>
        </a:p>
      </dgm:t>
    </dgm:pt>
    <dgm:pt modelId="{6C679986-21CC-4A20-8FC2-8D84222D5D91}" type="sibTrans" cxnId="{BA26F5FD-1D7B-4F7C-8BEF-923042073BD4}">
      <dgm:prSet/>
      <dgm:spPr/>
      <dgm:t>
        <a:bodyPr/>
        <a:lstStyle/>
        <a:p>
          <a:endParaRPr lang="en-US"/>
        </a:p>
      </dgm:t>
    </dgm:pt>
    <dgm:pt modelId="{8EE5B55F-6300-BD44-9963-7FC701B2AED6}" type="pres">
      <dgm:prSet presAssocID="{D34907B6-A5EB-4ABC-9E37-59801986C923}" presName="linear" presStyleCnt="0">
        <dgm:presLayoutVars>
          <dgm:animLvl val="lvl"/>
          <dgm:resizeHandles val="exact"/>
        </dgm:presLayoutVars>
      </dgm:prSet>
      <dgm:spPr/>
    </dgm:pt>
    <dgm:pt modelId="{3E01B2FC-0A76-F44B-8B55-A78EDCB891D8}" type="pres">
      <dgm:prSet presAssocID="{8C537F66-0E13-4555-ADD3-13D024827603}" presName="parentText" presStyleLbl="node1" presStyleIdx="0" presStyleCnt="2">
        <dgm:presLayoutVars>
          <dgm:chMax val="0"/>
          <dgm:bulletEnabled val="1"/>
        </dgm:presLayoutVars>
      </dgm:prSet>
      <dgm:spPr/>
    </dgm:pt>
    <dgm:pt modelId="{DE4CEE1F-7EC4-F146-8827-5BA2E91C327F}" type="pres">
      <dgm:prSet presAssocID="{18174A45-BD5C-4783-A85F-7DA2AFBC9DE9}" presName="spacer" presStyleCnt="0"/>
      <dgm:spPr/>
    </dgm:pt>
    <dgm:pt modelId="{4BF98AA4-0004-2E44-8FC6-F7BD952F3278}" type="pres">
      <dgm:prSet presAssocID="{C481E61B-1BFE-4530-A1DD-607FB2BA44C0}" presName="parentText" presStyleLbl="node1" presStyleIdx="1" presStyleCnt="2">
        <dgm:presLayoutVars>
          <dgm:chMax val="0"/>
          <dgm:bulletEnabled val="1"/>
        </dgm:presLayoutVars>
      </dgm:prSet>
      <dgm:spPr/>
    </dgm:pt>
  </dgm:ptLst>
  <dgm:cxnLst>
    <dgm:cxn modelId="{911D082B-9AC6-2F44-A38D-593079FA8B53}" type="presOf" srcId="{8C537F66-0E13-4555-ADD3-13D024827603}" destId="{3E01B2FC-0A76-F44B-8B55-A78EDCB891D8}" srcOrd="0" destOrd="0" presId="urn:microsoft.com/office/officeart/2005/8/layout/vList2"/>
    <dgm:cxn modelId="{3758F578-D08D-EE46-A171-F02A977710A7}" type="presOf" srcId="{D34907B6-A5EB-4ABC-9E37-59801986C923}" destId="{8EE5B55F-6300-BD44-9963-7FC701B2AED6}" srcOrd="0" destOrd="0" presId="urn:microsoft.com/office/officeart/2005/8/layout/vList2"/>
    <dgm:cxn modelId="{95FC1D8F-3AD3-4EE1-9BD6-DFDC23870CCC}" srcId="{D34907B6-A5EB-4ABC-9E37-59801986C923}" destId="{8C537F66-0E13-4555-ADD3-13D024827603}" srcOrd="0" destOrd="0" parTransId="{22478771-FE38-4422-87C8-8A9539A94D6A}" sibTransId="{18174A45-BD5C-4783-A85F-7DA2AFBC9DE9}"/>
    <dgm:cxn modelId="{784A0AA8-783C-8F42-A344-A32EBE332CFB}" type="presOf" srcId="{C481E61B-1BFE-4530-A1DD-607FB2BA44C0}" destId="{4BF98AA4-0004-2E44-8FC6-F7BD952F3278}" srcOrd="0" destOrd="0" presId="urn:microsoft.com/office/officeart/2005/8/layout/vList2"/>
    <dgm:cxn modelId="{BA26F5FD-1D7B-4F7C-8BEF-923042073BD4}" srcId="{D34907B6-A5EB-4ABC-9E37-59801986C923}" destId="{C481E61B-1BFE-4530-A1DD-607FB2BA44C0}" srcOrd="1" destOrd="0" parTransId="{3999821E-3A4E-4526-AF9D-53A144732DA3}" sibTransId="{6C679986-21CC-4A20-8FC2-8D84222D5D91}"/>
    <dgm:cxn modelId="{416CAAC1-2BD7-3242-90A9-16956434C3E4}" type="presParOf" srcId="{8EE5B55F-6300-BD44-9963-7FC701B2AED6}" destId="{3E01B2FC-0A76-F44B-8B55-A78EDCB891D8}" srcOrd="0" destOrd="0" presId="urn:microsoft.com/office/officeart/2005/8/layout/vList2"/>
    <dgm:cxn modelId="{0742199A-D4C8-D04C-9CD9-79131F344DD9}" type="presParOf" srcId="{8EE5B55F-6300-BD44-9963-7FC701B2AED6}" destId="{DE4CEE1F-7EC4-F146-8827-5BA2E91C327F}" srcOrd="1" destOrd="0" presId="urn:microsoft.com/office/officeart/2005/8/layout/vList2"/>
    <dgm:cxn modelId="{140D78A7-2650-F14F-810B-1E01E591E008}" type="presParOf" srcId="{8EE5B55F-6300-BD44-9963-7FC701B2AED6}" destId="{4BF98AA4-0004-2E44-8FC6-F7BD952F3278}"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FBE5BEC-7AF8-40FA-BA26-D04DD6E86905}" type="doc">
      <dgm:prSet loTypeId="urn:microsoft.com/office/officeart/2016/7/layout/VerticalSolidActionList" loCatId="List" qsTypeId="urn:microsoft.com/office/officeart/2005/8/quickstyle/simple4" qsCatId="simple" csTypeId="urn:microsoft.com/office/officeart/2005/8/colors/colorful2" csCatId="colorful" phldr="1"/>
      <dgm:spPr/>
      <dgm:t>
        <a:bodyPr/>
        <a:lstStyle/>
        <a:p>
          <a:endParaRPr lang="en-US"/>
        </a:p>
      </dgm:t>
    </dgm:pt>
    <dgm:pt modelId="{6E26D3CF-865E-44C3-930E-8C6EF2FC8934}">
      <dgm:prSet/>
      <dgm:spPr/>
      <dgm:t>
        <a:bodyPr/>
        <a:lstStyle/>
        <a:p>
          <a:r>
            <a:rPr lang="en-US"/>
            <a:t>Add</a:t>
          </a:r>
        </a:p>
      </dgm:t>
    </dgm:pt>
    <dgm:pt modelId="{19AB7BA6-54FB-4229-BB53-9A23154992AA}" type="parTrans" cxnId="{ED65BFD7-0995-4AF9-B7DC-F86D9711A27F}">
      <dgm:prSet/>
      <dgm:spPr/>
      <dgm:t>
        <a:bodyPr/>
        <a:lstStyle/>
        <a:p>
          <a:endParaRPr lang="en-US"/>
        </a:p>
      </dgm:t>
    </dgm:pt>
    <dgm:pt modelId="{C3E0904D-1BED-4BC9-B233-7914F2D2FA7E}" type="sibTrans" cxnId="{ED65BFD7-0995-4AF9-B7DC-F86D9711A27F}">
      <dgm:prSet/>
      <dgm:spPr/>
      <dgm:t>
        <a:bodyPr/>
        <a:lstStyle/>
        <a:p>
          <a:endParaRPr lang="en-US"/>
        </a:p>
      </dgm:t>
    </dgm:pt>
    <dgm:pt modelId="{572CAE6B-1343-4290-B650-4C60D7A70325}">
      <dgm:prSet/>
      <dgm:spPr/>
      <dgm:t>
        <a:bodyPr/>
        <a:lstStyle/>
        <a:p>
          <a:r>
            <a:rPr lang="en-US" dirty="0">
              <a:hlinkClick xmlns:r="http://schemas.openxmlformats.org/officeDocument/2006/relationships" r:id="rId1"/>
            </a:rPr>
            <a:t>EDA with data visualization</a:t>
          </a:r>
          <a:endParaRPr lang="en-US" dirty="0"/>
        </a:p>
      </dgm:t>
    </dgm:pt>
    <dgm:pt modelId="{EB8226CC-8D7A-4811-B0BA-F806949EEBC5}" type="parTrans" cxnId="{FCB69176-9E51-4531-8C20-7164E74A9C81}">
      <dgm:prSet/>
      <dgm:spPr/>
      <dgm:t>
        <a:bodyPr/>
        <a:lstStyle/>
        <a:p>
          <a:endParaRPr lang="en-US"/>
        </a:p>
      </dgm:t>
    </dgm:pt>
    <dgm:pt modelId="{37512606-1312-45C9-A07D-C2E77D8BDF7C}" type="sibTrans" cxnId="{FCB69176-9E51-4531-8C20-7164E74A9C81}">
      <dgm:prSet/>
      <dgm:spPr/>
      <dgm:t>
        <a:bodyPr/>
        <a:lstStyle/>
        <a:p>
          <a:endParaRPr lang="en-US"/>
        </a:p>
      </dgm:t>
    </dgm:pt>
    <dgm:pt modelId="{3A74AD2E-9BBD-403D-95E6-4D549F4D8F04}">
      <dgm:prSet/>
      <dgm:spPr/>
      <dgm:t>
        <a:bodyPr/>
        <a:lstStyle/>
        <a:p>
          <a:r>
            <a:rPr lang="en-US"/>
            <a:t>Pie</a:t>
          </a:r>
        </a:p>
      </dgm:t>
    </dgm:pt>
    <dgm:pt modelId="{523BF220-3BE8-4512-8AB5-1ADB1E8C0BF8}" type="parTrans" cxnId="{E0CAE382-29EA-4470-8C1E-24099F46AAC0}">
      <dgm:prSet/>
      <dgm:spPr/>
      <dgm:t>
        <a:bodyPr/>
        <a:lstStyle/>
        <a:p>
          <a:endParaRPr lang="en-US"/>
        </a:p>
      </dgm:t>
    </dgm:pt>
    <dgm:pt modelId="{AEA8ED69-9A00-419A-9610-133B59F77CE7}" type="sibTrans" cxnId="{E0CAE382-29EA-4470-8C1E-24099F46AAC0}">
      <dgm:prSet/>
      <dgm:spPr/>
      <dgm:t>
        <a:bodyPr/>
        <a:lstStyle/>
        <a:p>
          <a:endParaRPr lang="en-US"/>
        </a:p>
      </dgm:t>
    </dgm:pt>
    <dgm:pt modelId="{117385F6-C57E-4DDB-9EC8-C184747A2F32}">
      <dgm:prSet/>
      <dgm:spPr/>
      <dgm:t>
        <a:bodyPr/>
        <a:lstStyle/>
        <a:p>
          <a:r>
            <a:rPr lang="en-US"/>
            <a:t>Pie Chart - Launch Outcome Distribution: To visualize the distribution of launch outcomes (e.g., successful, failed) across the dataset.</a:t>
          </a:r>
        </a:p>
      </dgm:t>
    </dgm:pt>
    <dgm:pt modelId="{E46E1B67-7ABE-4451-9231-E7DF02CE9C25}" type="parTrans" cxnId="{9273C583-A9B9-4CC2-BF03-C34A92BFA834}">
      <dgm:prSet/>
      <dgm:spPr/>
      <dgm:t>
        <a:bodyPr/>
        <a:lstStyle/>
        <a:p>
          <a:endParaRPr lang="en-US"/>
        </a:p>
      </dgm:t>
    </dgm:pt>
    <dgm:pt modelId="{01B1D3B8-31E8-400D-B3FB-853FA081CED5}" type="sibTrans" cxnId="{9273C583-A9B9-4CC2-BF03-C34A92BFA834}">
      <dgm:prSet/>
      <dgm:spPr/>
      <dgm:t>
        <a:bodyPr/>
        <a:lstStyle/>
        <a:p>
          <a:endParaRPr lang="en-US"/>
        </a:p>
      </dgm:t>
    </dgm:pt>
    <dgm:pt modelId="{0C57A2F6-A524-41D4-BF09-B6C98FF3848F}">
      <dgm:prSet/>
      <dgm:spPr/>
      <dgm:t>
        <a:bodyPr/>
        <a:lstStyle/>
        <a:p>
          <a:r>
            <a:rPr lang="en-US"/>
            <a:t>Count</a:t>
          </a:r>
        </a:p>
      </dgm:t>
    </dgm:pt>
    <dgm:pt modelId="{526EC41C-9D51-4355-BABD-7451E45F58EA}" type="parTrans" cxnId="{727E3066-7730-4E97-A582-EB1B2468E53A}">
      <dgm:prSet/>
      <dgm:spPr/>
      <dgm:t>
        <a:bodyPr/>
        <a:lstStyle/>
        <a:p>
          <a:endParaRPr lang="en-US"/>
        </a:p>
      </dgm:t>
    </dgm:pt>
    <dgm:pt modelId="{D035C42B-B372-4179-A7EF-3F1C885F2DC3}" type="sibTrans" cxnId="{727E3066-7730-4E97-A582-EB1B2468E53A}">
      <dgm:prSet/>
      <dgm:spPr/>
      <dgm:t>
        <a:bodyPr/>
        <a:lstStyle/>
        <a:p>
          <a:endParaRPr lang="en-US"/>
        </a:p>
      </dgm:t>
    </dgm:pt>
    <dgm:pt modelId="{98C1EB46-EE92-4CD6-8ED5-8A925EC64699}">
      <dgm:prSet/>
      <dgm:spPr/>
      <dgm:t>
        <a:bodyPr/>
        <a:lstStyle/>
        <a:p>
          <a:r>
            <a:rPr lang="en-US" dirty="0"/>
            <a:t>Bar Chart - Monthly Launch Success Count: To visualize the number of launches per outcome (e.g., successful, failed) each month for a given launch site or year.</a:t>
          </a:r>
        </a:p>
      </dgm:t>
    </dgm:pt>
    <dgm:pt modelId="{454253ED-143F-4369-BDEF-E75A68F68564}" type="parTrans" cxnId="{67119A35-858A-4463-88A3-A9720A007973}">
      <dgm:prSet/>
      <dgm:spPr/>
      <dgm:t>
        <a:bodyPr/>
        <a:lstStyle/>
        <a:p>
          <a:endParaRPr lang="en-US"/>
        </a:p>
      </dgm:t>
    </dgm:pt>
    <dgm:pt modelId="{FF694122-CF9C-44F1-8E1D-08ABC0F19D47}" type="sibTrans" cxnId="{67119A35-858A-4463-88A3-A9720A007973}">
      <dgm:prSet/>
      <dgm:spPr/>
      <dgm:t>
        <a:bodyPr/>
        <a:lstStyle/>
        <a:p>
          <a:endParaRPr lang="en-US"/>
        </a:p>
      </dgm:t>
    </dgm:pt>
    <dgm:pt modelId="{D1DDD736-EA96-4496-88AB-813ADABBD0D5}">
      <dgm:prSet/>
      <dgm:spPr/>
      <dgm:t>
        <a:bodyPr/>
        <a:lstStyle/>
        <a:p>
          <a:r>
            <a:rPr lang="en-US"/>
            <a:t>Line</a:t>
          </a:r>
        </a:p>
      </dgm:t>
    </dgm:pt>
    <dgm:pt modelId="{6D1B2D72-3074-4CE8-98B1-CA6A85234D97}" type="parTrans" cxnId="{2F33649A-2A17-4F10-8D8D-37A9E54395F2}">
      <dgm:prSet/>
      <dgm:spPr/>
      <dgm:t>
        <a:bodyPr/>
        <a:lstStyle/>
        <a:p>
          <a:endParaRPr lang="en-US"/>
        </a:p>
      </dgm:t>
    </dgm:pt>
    <dgm:pt modelId="{FC14F7F4-C619-4BC9-9FC0-738EB55B4C9A}" type="sibTrans" cxnId="{2F33649A-2A17-4F10-8D8D-37A9E54395F2}">
      <dgm:prSet/>
      <dgm:spPr/>
      <dgm:t>
        <a:bodyPr/>
        <a:lstStyle/>
        <a:p>
          <a:endParaRPr lang="en-US"/>
        </a:p>
      </dgm:t>
    </dgm:pt>
    <dgm:pt modelId="{DBBF3A34-231B-4B6F-BE2F-5C3E0405D5F7}">
      <dgm:prSet/>
      <dgm:spPr/>
      <dgm:t>
        <a:bodyPr/>
        <a:lstStyle/>
        <a:p>
          <a:r>
            <a:rPr lang="en-US"/>
            <a:t>Line Plot - Trend of Successful Launches over Time: To visualize how the success rate of launches has changed over the years.</a:t>
          </a:r>
        </a:p>
      </dgm:t>
    </dgm:pt>
    <dgm:pt modelId="{BEF15F18-9E5F-4467-A978-8FDFC91E0F8F}" type="parTrans" cxnId="{A2EB76BA-78A5-4A92-B7C4-E2E357A069EA}">
      <dgm:prSet/>
      <dgm:spPr/>
      <dgm:t>
        <a:bodyPr/>
        <a:lstStyle/>
        <a:p>
          <a:endParaRPr lang="en-US"/>
        </a:p>
      </dgm:t>
    </dgm:pt>
    <dgm:pt modelId="{8348B79A-5DCE-494B-959D-04CFA9E3CBD3}" type="sibTrans" cxnId="{A2EB76BA-78A5-4A92-B7C4-E2E357A069EA}">
      <dgm:prSet/>
      <dgm:spPr/>
      <dgm:t>
        <a:bodyPr/>
        <a:lstStyle/>
        <a:p>
          <a:endParaRPr lang="en-US"/>
        </a:p>
      </dgm:t>
    </dgm:pt>
    <dgm:pt modelId="{38E61DBA-596B-B84A-AFBD-181AA4900CD9}" type="pres">
      <dgm:prSet presAssocID="{8FBE5BEC-7AF8-40FA-BA26-D04DD6E86905}" presName="Name0" presStyleCnt="0">
        <dgm:presLayoutVars>
          <dgm:dir/>
          <dgm:animLvl val="lvl"/>
          <dgm:resizeHandles val="exact"/>
        </dgm:presLayoutVars>
      </dgm:prSet>
      <dgm:spPr/>
    </dgm:pt>
    <dgm:pt modelId="{B7683868-7078-414D-AAD0-A9930408AD16}" type="pres">
      <dgm:prSet presAssocID="{6E26D3CF-865E-44C3-930E-8C6EF2FC8934}" presName="linNode" presStyleCnt="0"/>
      <dgm:spPr/>
    </dgm:pt>
    <dgm:pt modelId="{9E6B77BD-94D1-7544-9BCF-739D4B1E1168}" type="pres">
      <dgm:prSet presAssocID="{6E26D3CF-865E-44C3-930E-8C6EF2FC8934}" presName="parentText" presStyleLbl="alignNode1" presStyleIdx="0" presStyleCnt="4">
        <dgm:presLayoutVars>
          <dgm:chMax val="1"/>
          <dgm:bulletEnabled/>
        </dgm:presLayoutVars>
      </dgm:prSet>
      <dgm:spPr/>
    </dgm:pt>
    <dgm:pt modelId="{CD92EAE0-8AB3-F745-A09F-F9559F3C90DB}" type="pres">
      <dgm:prSet presAssocID="{6E26D3CF-865E-44C3-930E-8C6EF2FC8934}" presName="descendantText" presStyleLbl="alignAccFollowNode1" presStyleIdx="0" presStyleCnt="4">
        <dgm:presLayoutVars>
          <dgm:bulletEnabled/>
        </dgm:presLayoutVars>
      </dgm:prSet>
      <dgm:spPr/>
    </dgm:pt>
    <dgm:pt modelId="{E804E845-C6E9-3440-9CC2-01D514D61BCB}" type="pres">
      <dgm:prSet presAssocID="{C3E0904D-1BED-4BC9-B233-7914F2D2FA7E}" presName="sp" presStyleCnt="0"/>
      <dgm:spPr/>
    </dgm:pt>
    <dgm:pt modelId="{AAC27550-FC5F-EC4A-B42D-237693FFEE84}" type="pres">
      <dgm:prSet presAssocID="{3A74AD2E-9BBD-403D-95E6-4D549F4D8F04}" presName="linNode" presStyleCnt="0"/>
      <dgm:spPr/>
    </dgm:pt>
    <dgm:pt modelId="{09C05BD4-C976-634F-91DC-6647612986FA}" type="pres">
      <dgm:prSet presAssocID="{3A74AD2E-9BBD-403D-95E6-4D549F4D8F04}" presName="parentText" presStyleLbl="alignNode1" presStyleIdx="1" presStyleCnt="4">
        <dgm:presLayoutVars>
          <dgm:chMax val="1"/>
          <dgm:bulletEnabled/>
        </dgm:presLayoutVars>
      </dgm:prSet>
      <dgm:spPr/>
    </dgm:pt>
    <dgm:pt modelId="{9056CFBA-47CD-5A4E-B5A5-F5DD0AE2BD10}" type="pres">
      <dgm:prSet presAssocID="{3A74AD2E-9BBD-403D-95E6-4D549F4D8F04}" presName="descendantText" presStyleLbl="alignAccFollowNode1" presStyleIdx="1" presStyleCnt="4">
        <dgm:presLayoutVars>
          <dgm:bulletEnabled/>
        </dgm:presLayoutVars>
      </dgm:prSet>
      <dgm:spPr/>
    </dgm:pt>
    <dgm:pt modelId="{264E8888-0984-E248-B5AE-F4A3E03A0D25}" type="pres">
      <dgm:prSet presAssocID="{AEA8ED69-9A00-419A-9610-133B59F77CE7}" presName="sp" presStyleCnt="0"/>
      <dgm:spPr/>
    </dgm:pt>
    <dgm:pt modelId="{133A45D7-335D-1A45-96A4-9DC039E1DB88}" type="pres">
      <dgm:prSet presAssocID="{0C57A2F6-A524-41D4-BF09-B6C98FF3848F}" presName="linNode" presStyleCnt="0"/>
      <dgm:spPr/>
    </dgm:pt>
    <dgm:pt modelId="{FF5869B4-B380-354C-9A65-4297C6571C3F}" type="pres">
      <dgm:prSet presAssocID="{0C57A2F6-A524-41D4-BF09-B6C98FF3848F}" presName="parentText" presStyleLbl="alignNode1" presStyleIdx="2" presStyleCnt="4">
        <dgm:presLayoutVars>
          <dgm:chMax val="1"/>
          <dgm:bulletEnabled/>
        </dgm:presLayoutVars>
      </dgm:prSet>
      <dgm:spPr/>
    </dgm:pt>
    <dgm:pt modelId="{1B360C66-F33B-C244-AA88-2AA2E2A41CF3}" type="pres">
      <dgm:prSet presAssocID="{0C57A2F6-A524-41D4-BF09-B6C98FF3848F}" presName="descendantText" presStyleLbl="alignAccFollowNode1" presStyleIdx="2" presStyleCnt="4">
        <dgm:presLayoutVars>
          <dgm:bulletEnabled/>
        </dgm:presLayoutVars>
      </dgm:prSet>
      <dgm:spPr/>
    </dgm:pt>
    <dgm:pt modelId="{D4616561-426F-114A-8FC0-9C1A66886CC6}" type="pres">
      <dgm:prSet presAssocID="{D035C42B-B372-4179-A7EF-3F1C885F2DC3}" presName="sp" presStyleCnt="0"/>
      <dgm:spPr/>
    </dgm:pt>
    <dgm:pt modelId="{BADB9241-A05A-5D4B-827F-64B6CEE910DC}" type="pres">
      <dgm:prSet presAssocID="{D1DDD736-EA96-4496-88AB-813ADABBD0D5}" presName="linNode" presStyleCnt="0"/>
      <dgm:spPr/>
    </dgm:pt>
    <dgm:pt modelId="{5E617D37-726C-AA44-A0E5-B4C000CE6616}" type="pres">
      <dgm:prSet presAssocID="{D1DDD736-EA96-4496-88AB-813ADABBD0D5}" presName="parentText" presStyleLbl="alignNode1" presStyleIdx="3" presStyleCnt="4">
        <dgm:presLayoutVars>
          <dgm:chMax val="1"/>
          <dgm:bulletEnabled/>
        </dgm:presLayoutVars>
      </dgm:prSet>
      <dgm:spPr/>
    </dgm:pt>
    <dgm:pt modelId="{F855BF9E-F776-AC43-B0A8-074F7EBF3C73}" type="pres">
      <dgm:prSet presAssocID="{D1DDD736-EA96-4496-88AB-813ADABBD0D5}" presName="descendantText" presStyleLbl="alignAccFollowNode1" presStyleIdx="3" presStyleCnt="4">
        <dgm:presLayoutVars>
          <dgm:bulletEnabled/>
        </dgm:presLayoutVars>
      </dgm:prSet>
      <dgm:spPr/>
    </dgm:pt>
  </dgm:ptLst>
  <dgm:cxnLst>
    <dgm:cxn modelId="{7575F206-A12C-E149-9F06-74A89D37A596}" type="presOf" srcId="{D1DDD736-EA96-4496-88AB-813ADABBD0D5}" destId="{5E617D37-726C-AA44-A0E5-B4C000CE6616}" srcOrd="0" destOrd="0" presId="urn:microsoft.com/office/officeart/2016/7/layout/VerticalSolidActionList"/>
    <dgm:cxn modelId="{92DA5308-144E-BC44-933F-54282EE7F990}" type="presOf" srcId="{8FBE5BEC-7AF8-40FA-BA26-D04DD6E86905}" destId="{38E61DBA-596B-B84A-AFBD-181AA4900CD9}" srcOrd="0" destOrd="0" presId="urn:microsoft.com/office/officeart/2016/7/layout/VerticalSolidActionList"/>
    <dgm:cxn modelId="{D7C7161E-A4B4-8B4A-B32E-8BA29F3F49BB}" type="presOf" srcId="{572CAE6B-1343-4290-B650-4C60D7A70325}" destId="{CD92EAE0-8AB3-F745-A09F-F9559F3C90DB}" srcOrd="0" destOrd="0" presId="urn:microsoft.com/office/officeart/2016/7/layout/VerticalSolidActionList"/>
    <dgm:cxn modelId="{67119A35-858A-4463-88A3-A9720A007973}" srcId="{0C57A2F6-A524-41D4-BF09-B6C98FF3848F}" destId="{98C1EB46-EE92-4CD6-8ED5-8A925EC64699}" srcOrd="0" destOrd="0" parTransId="{454253ED-143F-4369-BDEF-E75A68F68564}" sibTransId="{FF694122-CF9C-44F1-8E1D-08ABC0F19D47}"/>
    <dgm:cxn modelId="{15012038-356E-6946-8DEC-B366840535B6}" type="presOf" srcId="{98C1EB46-EE92-4CD6-8ED5-8A925EC64699}" destId="{1B360C66-F33B-C244-AA88-2AA2E2A41CF3}" srcOrd="0" destOrd="0" presId="urn:microsoft.com/office/officeart/2016/7/layout/VerticalSolidActionList"/>
    <dgm:cxn modelId="{C6D0F43F-7C66-6243-A8AD-1AA196591CED}" type="presOf" srcId="{6E26D3CF-865E-44C3-930E-8C6EF2FC8934}" destId="{9E6B77BD-94D1-7544-9BCF-739D4B1E1168}" srcOrd="0" destOrd="0" presId="urn:microsoft.com/office/officeart/2016/7/layout/VerticalSolidActionList"/>
    <dgm:cxn modelId="{28526345-F6C9-9348-B63B-93FC9AED5740}" type="presOf" srcId="{117385F6-C57E-4DDB-9EC8-C184747A2F32}" destId="{9056CFBA-47CD-5A4E-B5A5-F5DD0AE2BD10}" srcOrd="0" destOrd="0" presId="urn:microsoft.com/office/officeart/2016/7/layout/VerticalSolidActionList"/>
    <dgm:cxn modelId="{727E3066-7730-4E97-A582-EB1B2468E53A}" srcId="{8FBE5BEC-7AF8-40FA-BA26-D04DD6E86905}" destId="{0C57A2F6-A524-41D4-BF09-B6C98FF3848F}" srcOrd="2" destOrd="0" parTransId="{526EC41C-9D51-4355-BABD-7451E45F58EA}" sibTransId="{D035C42B-B372-4179-A7EF-3F1C885F2DC3}"/>
    <dgm:cxn modelId="{FCB69176-9E51-4531-8C20-7164E74A9C81}" srcId="{6E26D3CF-865E-44C3-930E-8C6EF2FC8934}" destId="{572CAE6B-1343-4290-B650-4C60D7A70325}" srcOrd="0" destOrd="0" parTransId="{EB8226CC-8D7A-4811-B0BA-F806949EEBC5}" sibTransId="{37512606-1312-45C9-A07D-C2E77D8BDF7C}"/>
    <dgm:cxn modelId="{E0CAE382-29EA-4470-8C1E-24099F46AAC0}" srcId="{8FBE5BEC-7AF8-40FA-BA26-D04DD6E86905}" destId="{3A74AD2E-9BBD-403D-95E6-4D549F4D8F04}" srcOrd="1" destOrd="0" parTransId="{523BF220-3BE8-4512-8AB5-1ADB1E8C0BF8}" sibTransId="{AEA8ED69-9A00-419A-9610-133B59F77CE7}"/>
    <dgm:cxn modelId="{9273C583-A9B9-4CC2-BF03-C34A92BFA834}" srcId="{3A74AD2E-9BBD-403D-95E6-4D549F4D8F04}" destId="{117385F6-C57E-4DDB-9EC8-C184747A2F32}" srcOrd="0" destOrd="0" parTransId="{E46E1B67-7ABE-4451-9231-E7DF02CE9C25}" sibTransId="{01B1D3B8-31E8-400D-B3FB-853FA081CED5}"/>
    <dgm:cxn modelId="{2F33649A-2A17-4F10-8D8D-37A9E54395F2}" srcId="{8FBE5BEC-7AF8-40FA-BA26-D04DD6E86905}" destId="{D1DDD736-EA96-4496-88AB-813ADABBD0D5}" srcOrd="3" destOrd="0" parTransId="{6D1B2D72-3074-4CE8-98B1-CA6A85234D97}" sibTransId="{FC14F7F4-C619-4BC9-9FC0-738EB55B4C9A}"/>
    <dgm:cxn modelId="{C87602A2-67B0-8D45-8F5B-1655CA2F30AE}" type="presOf" srcId="{DBBF3A34-231B-4B6F-BE2F-5C3E0405D5F7}" destId="{F855BF9E-F776-AC43-B0A8-074F7EBF3C73}" srcOrd="0" destOrd="0" presId="urn:microsoft.com/office/officeart/2016/7/layout/VerticalSolidActionList"/>
    <dgm:cxn modelId="{A2EB76BA-78A5-4A92-B7C4-E2E357A069EA}" srcId="{D1DDD736-EA96-4496-88AB-813ADABBD0D5}" destId="{DBBF3A34-231B-4B6F-BE2F-5C3E0405D5F7}" srcOrd="0" destOrd="0" parTransId="{BEF15F18-9E5F-4467-A978-8FDFC91E0F8F}" sibTransId="{8348B79A-5DCE-494B-959D-04CFA9E3CBD3}"/>
    <dgm:cxn modelId="{282B09D1-1FC3-0C46-B0C1-F344072B76E5}" type="presOf" srcId="{0C57A2F6-A524-41D4-BF09-B6C98FF3848F}" destId="{FF5869B4-B380-354C-9A65-4297C6571C3F}" srcOrd="0" destOrd="0" presId="urn:microsoft.com/office/officeart/2016/7/layout/VerticalSolidActionList"/>
    <dgm:cxn modelId="{ED65BFD7-0995-4AF9-B7DC-F86D9711A27F}" srcId="{8FBE5BEC-7AF8-40FA-BA26-D04DD6E86905}" destId="{6E26D3CF-865E-44C3-930E-8C6EF2FC8934}" srcOrd="0" destOrd="0" parTransId="{19AB7BA6-54FB-4229-BB53-9A23154992AA}" sibTransId="{C3E0904D-1BED-4BC9-B233-7914F2D2FA7E}"/>
    <dgm:cxn modelId="{3B2ED2DF-05D4-6044-A5A3-70A214C0246F}" type="presOf" srcId="{3A74AD2E-9BBD-403D-95E6-4D549F4D8F04}" destId="{09C05BD4-C976-634F-91DC-6647612986FA}" srcOrd="0" destOrd="0" presId="urn:microsoft.com/office/officeart/2016/7/layout/VerticalSolidActionList"/>
    <dgm:cxn modelId="{E2920068-DF8C-9147-924D-754EDD561262}" type="presParOf" srcId="{38E61DBA-596B-B84A-AFBD-181AA4900CD9}" destId="{B7683868-7078-414D-AAD0-A9930408AD16}" srcOrd="0" destOrd="0" presId="urn:microsoft.com/office/officeart/2016/7/layout/VerticalSolidActionList"/>
    <dgm:cxn modelId="{64E153AA-D5C5-F249-BA23-D9D0D9F1C4EE}" type="presParOf" srcId="{B7683868-7078-414D-AAD0-A9930408AD16}" destId="{9E6B77BD-94D1-7544-9BCF-739D4B1E1168}" srcOrd="0" destOrd="0" presId="urn:microsoft.com/office/officeart/2016/7/layout/VerticalSolidActionList"/>
    <dgm:cxn modelId="{080137B8-1727-2246-89BE-904A5F27A064}" type="presParOf" srcId="{B7683868-7078-414D-AAD0-A9930408AD16}" destId="{CD92EAE0-8AB3-F745-A09F-F9559F3C90DB}" srcOrd="1" destOrd="0" presId="urn:microsoft.com/office/officeart/2016/7/layout/VerticalSolidActionList"/>
    <dgm:cxn modelId="{7A787844-CF70-F94C-A1DC-7845A5F7A11A}" type="presParOf" srcId="{38E61DBA-596B-B84A-AFBD-181AA4900CD9}" destId="{E804E845-C6E9-3440-9CC2-01D514D61BCB}" srcOrd="1" destOrd="0" presId="urn:microsoft.com/office/officeart/2016/7/layout/VerticalSolidActionList"/>
    <dgm:cxn modelId="{E37C8113-D0B6-774F-8965-910C63B5CD77}" type="presParOf" srcId="{38E61DBA-596B-B84A-AFBD-181AA4900CD9}" destId="{AAC27550-FC5F-EC4A-B42D-237693FFEE84}" srcOrd="2" destOrd="0" presId="urn:microsoft.com/office/officeart/2016/7/layout/VerticalSolidActionList"/>
    <dgm:cxn modelId="{F917005F-E3BC-2645-8915-9AEF2813BFC4}" type="presParOf" srcId="{AAC27550-FC5F-EC4A-B42D-237693FFEE84}" destId="{09C05BD4-C976-634F-91DC-6647612986FA}" srcOrd="0" destOrd="0" presId="urn:microsoft.com/office/officeart/2016/7/layout/VerticalSolidActionList"/>
    <dgm:cxn modelId="{72FBA087-F2D5-3B40-ACDA-6016B095305C}" type="presParOf" srcId="{AAC27550-FC5F-EC4A-B42D-237693FFEE84}" destId="{9056CFBA-47CD-5A4E-B5A5-F5DD0AE2BD10}" srcOrd="1" destOrd="0" presId="urn:microsoft.com/office/officeart/2016/7/layout/VerticalSolidActionList"/>
    <dgm:cxn modelId="{A36D8E78-2A7F-6F45-B71C-571980A90FA7}" type="presParOf" srcId="{38E61DBA-596B-B84A-AFBD-181AA4900CD9}" destId="{264E8888-0984-E248-B5AE-F4A3E03A0D25}" srcOrd="3" destOrd="0" presId="urn:microsoft.com/office/officeart/2016/7/layout/VerticalSolidActionList"/>
    <dgm:cxn modelId="{2D7AB6F3-828E-A84B-8C07-52FBBAF8ABC9}" type="presParOf" srcId="{38E61DBA-596B-B84A-AFBD-181AA4900CD9}" destId="{133A45D7-335D-1A45-96A4-9DC039E1DB88}" srcOrd="4" destOrd="0" presId="urn:microsoft.com/office/officeart/2016/7/layout/VerticalSolidActionList"/>
    <dgm:cxn modelId="{458B9C25-9765-354E-8D2A-C33F0BD41DEC}" type="presParOf" srcId="{133A45D7-335D-1A45-96A4-9DC039E1DB88}" destId="{FF5869B4-B380-354C-9A65-4297C6571C3F}" srcOrd="0" destOrd="0" presId="urn:microsoft.com/office/officeart/2016/7/layout/VerticalSolidActionList"/>
    <dgm:cxn modelId="{746F7D26-DA9B-AE47-96AE-7F8FFF42D50D}" type="presParOf" srcId="{133A45D7-335D-1A45-96A4-9DC039E1DB88}" destId="{1B360C66-F33B-C244-AA88-2AA2E2A41CF3}" srcOrd="1" destOrd="0" presId="urn:microsoft.com/office/officeart/2016/7/layout/VerticalSolidActionList"/>
    <dgm:cxn modelId="{11BD60A1-E306-5042-B36C-A80F3E33BE85}" type="presParOf" srcId="{38E61DBA-596B-B84A-AFBD-181AA4900CD9}" destId="{D4616561-426F-114A-8FC0-9C1A66886CC6}" srcOrd="5" destOrd="0" presId="urn:microsoft.com/office/officeart/2016/7/layout/VerticalSolidActionList"/>
    <dgm:cxn modelId="{66C746E8-480D-C742-9078-D2A5721A3169}" type="presParOf" srcId="{38E61DBA-596B-B84A-AFBD-181AA4900CD9}" destId="{BADB9241-A05A-5D4B-827F-64B6CEE910DC}" srcOrd="6" destOrd="0" presId="urn:microsoft.com/office/officeart/2016/7/layout/VerticalSolidActionList"/>
    <dgm:cxn modelId="{5611DFE6-977E-8C40-A9FB-393EED208591}" type="presParOf" srcId="{BADB9241-A05A-5D4B-827F-64B6CEE910DC}" destId="{5E617D37-726C-AA44-A0E5-B4C000CE6616}" srcOrd="0" destOrd="0" presId="urn:microsoft.com/office/officeart/2016/7/layout/VerticalSolidActionList"/>
    <dgm:cxn modelId="{B75AE590-DCCC-6A4A-90DB-B93FE347F66B}" type="presParOf" srcId="{BADB9241-A05A-5D4B-827F-64B6CEE910DC}" destId="{F855BF9E-F776-AC43-B0A8-074F7EBF3C73}"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5DE8220-F099-41E9-A006-7754895377F3}"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CCAE1262-045D-41CD-8171-7A75C553825B}">
      <dgm:prSet/>
      <dgm:spPr/>
      <dgm:t>
        <a:bodyPr/>
        <a:lstStyle/>
        <a:p>
          <a:r>
            <a:rPr lang="en-US" dirty="0"/>
            <a:t>Visualization: Used visualizations to identify trends, outliers, and correlations within the data.</a:t>
          </a:r>
        </a:p>
      </dgm:t>
    </dgm:pt>
    <dgm:pt modelId="{9E3550AE-5E10-4FDF-A634-C5AADE217528}" type="parTrans" cxnId="{4F0D0FD2-A5E0-4AC9-A73D-3F93BC520F1C}">
      <dgm:prSet/>
      <dgm:spPr/>
      <dgm:t>
        <a:bodyPr/>
        <a:lstStyle/>
        <a:p>
          <a:endParaRPr lang="en-US"/>
        </a:p>
      </dgm:t>
    </dgm:pt>
    <dgm:pt modelId="{043E6922-7B0E-4C32-95E0-8F16804E3F92}" type="sibTrans" cxnId="{4F0D0FD2-A5E0-4AC9-A73D-3F93BC520F1C}">
      <dgm:prSet/>
      <dgm:spPr/>
      <dgm:t>
        <a:bodyPr/>
        <a:lstStyle/>
        <a:p>
          <a:endParaRPr lang="en-US"/>
        </a:p>
      </dgm:t>
    </dgm:pt>
    <dgm:pt modelId="{92A53B30-16EE-40E4-BA9A-C6094D63B45E}">
      <dgm:prSet/>
      <dgm:spPr/>
      <dgm:t>
        <a:bodyPr/>
        <a:lstStyle/>
        <a:p>
          <a:r>
            <a:rPr lang="en-US"/>
            <a:t>Tools like Matplotlib, Seaborn, and Plotly were used to create bar charts, scatter plots, and histograms to understand the data better.</a:t>
          </a:r>
        </a:p>
      </dgm:t>
    </dgm:pt>
    <dgm:pt modelId="{EE9CAC62-AA11-441E-A323-EE6C0BE6FF84}" type="parTrans" cxnId="{ADCD77D7-FDC0-428F-B32D-D3434B79F763}">
      <dgm:prSet/>
      <dgm:spPr/>
      <dgm:t>
        <a:bodyPr/>
        <a:lstStyle/>
        <a:p>
          <a:endParaRPr lang="en-US"/>
        </a:p>
      </dgm:t>
    </dgm:pt>
    <dgm:pt modelId="{D5F9A4C4-170F-4124-851C-443F65ADF997}" type="sibTrans" cxnId="{ADCD77D7-FDC0-428F-B32D-D3434B79F763}">
      <dgm:prSet/>
      <dgm:spPr/>
      <dgm:t>
        <a:bodyPr/>
        <a:lstStyle/>
        <a:p>
          <a:endParaRPr lang="en-US"/>
        </a:p>
      </dgm:t>
    </dgm:pt>
    <dgm:pt modelId="{C47BE836-7710-423B-8EC9-3274B05A9F95}">
      <dgm:prSet/>
      <dgm:spPr/>
      <dgm:t>
        <a:bodyPr/>
        <a:lstStyle/>
        <a:p>
          <a:r>
            <a:rPr lang="en-US"/>
            <a:t>SQL Queries: Utilized SQL to perform aggregations, filter specific data points, and prepare the data for modeling.</a:t>
          </a:r>
        </a:p>
      </dgm:t>
    </dgm:pt>
    <dgm:pt modelId="{566A07C5-D6DA-498C-91A7-521B35628235}" type="parTrans" cxnId="{3CDBCE15-6494-4169-B85C-9AAB2C44C874}">
      <dgm:prSet/>
      <dgm:spPr/>
      <dgm:t>
        <a:bodyPr/>
        <a:lstStyle/>
        <a:p>
          <a:endParaRPr lang="en-US"/>
        </a:p>
      </dgm:t>
    </dgm:pt>
    <dgm:pt modelId="{523714DB-15A8-4951-A86D-1801C11EADA4}" type="sibTrans" cxnId="{3CDBCE15-6494-4169-B85C-9AAB2C44C874}">
      <dgm:prSet/>
      <dgm:spPr/>
      <dgm:t>
        <a:bodyPr/>
        <a:lstStyle/>
        <a:p>
          <a:endParaRPr lang="en-US"/>
        </a:p>
      </dgm:t>
    </dgm:pt>
    <dgm:pt modelId="{2A32A282-61F0-419C-999F-F4A731F4217F}">
      <dgm:prSet/>
      <dgm:spPr/>
      <dgm:t>
        <a:bodyPr/>
        <a:lstStyle/>
        <a:p>
          <a:r>
            <a:rPr lang="en-US" dirty="0">
              <a:hlinkClick xmlns:r="http://schemas.openxmlformats.org/officeDocument/2006/relationships" r:id="rId1"/>
            </a:rPr>
            <a:t>EDA with SQL notebook</a:t>
          </a:r>
          <a:endParaRPr lang="en-US" dirty="0"/>
        </a:p>
      </dgm:t>
    </dgm:pt>
    <dgm:pt modelId="{BFBF0F63-DFAB-49CE-92CB-FC8B08E5B7C2}" type="parTrans" cxnId="{46B12C41-C370-4FD1-B6AA-B1EB042F3AF3}">
      <dgm:prSet/>
      <dgm:spPr/>
      <dgm:t>
        <a:bodyPr/>
        <a:lstStyle/>
        <a:p>
          <a:endParaRPr lang="en-US"/>
        </a:p>
      </dgm:t>
    </dgm:pt>
    <dgm:pt modelId="{0D49A909-4EB9-44F6-9557-F5D7C9274A05}" type="sibTrans" cxnId="{46B12C41-C370-4FD1-B6AA-B1EB042F3AF3}">
      <dgm:prSet/>
      <dgm:spPr/>
      <dgm:t>
        <a:bodyPr/>
        <a:lstStyle/>
        <a:p>
          <a:endParaRPr lang="en-US"/>
        </a:p>
      </dgm:t>
    </dgm:pt>
    <dgm:pt modelId="{9C0FB8A1-8E31-844A-A766-9D1B97C00CB2}" type="pres">
      <dgm:prSet presAssocID="{95DE8220-F099-41E9-A006-7754895377F3}" presName="linear" presStyleCnt="0">
        <dgm:presLayoutVars>
          <dgm:animLvl val="lvl"/>
          <dgm:resizeHandles val="exact"/>
        </dgm:presLayoutVars>
      </dgm:prSet>
      <dgm:spPr/>
    </dgm:pt>
    <dgm:pt modelId="{D95ADAD4-A65E-4449-80C4-4A3D4D4B8F7C}" type="pres">
      <dgm:prSet presAssocID="{CCAE1262-045D-41CD-8171-7A75C553825B}" presName="parentText" presStyleLbl="node1" presStyleIdx="0" presStyleCnt="4">
        <dgm:presLayoutVars>
          <dgm:chMax val="0"/>
          <dgm:bulletEnabled val="1"/>
        </dgm:presLayoutVars>
      </dgm:prSet>
      <dgm:spPr/>
    </dgm:pt>
    <dgm:pt modelId="{60914582-74D5-1044-A87F-86F577E1AC4A}" type="pres">
      <dgm:prSet presAssocID="{043E6922-7B0E-4C32-95E0-8F16804E3F92}" presName="spacer" presStyleCnt="0"/>
      <dgm:spPr/>
    </dgm:pt>
    <dgm:pt modelId="{3C67677D-EB6F-E24F-B073-5A99065418E5}" type="pres">
      <dgm:prSet presAssocID="{92A53B30-16EE-40E4-BA9A-C6094D63B45E}" presName="parentText" presStyleLbl="node1" presStyleIdx="1" presStyleCnt="4">
        <dgm:presLayoutVars>
          <dgm:chMax val="0"/>
          <dgm:bulletEnabled val="1"/>
        </dgm:presLayoutVars>
      </dgm:prSet>
      <dgm:spPr/>
    </dgm:pt>
    <dgm:pt modelId="{1557463E-680F-434F-AE13-F0EB5AAD28CF}" type="pres">
      <dgm:prSet presAssocID="{D5F9A4C4-170F-4124-851C-443F65ADF997}" presName="spacer" presStyleCnt="0"/>
      <dgm:spPr/>
    </dgm:pt>
    <dgm:pt modelId="{C9A8E14C-D027-EB40-84C8-1447A28506D5}" type="pres">
      <dgm:prSet presAssocID="{C47BE836-7710-423B-8EC9-3274B05A9F95}" presName="parentText" presStyleLbl="node1" presStyleIdx="2" presStyleCnt="4">
        <dgm:presLayoutVars>
          <dgm:chMax val="0"/>
          <dgm:bulletEnabled val="1"/>
        </dgm:presLayoutVars>
      </dgm:prSet>
      <dgm:spPr/>
    </dgm:pt>
    <dgm:pt modelId="{3077E20C-7717-1842-A8DA-E3A8CCB331FC}" type="pres">
      <dgm:prSet presAssocID="{523714DB-15A8-4951-A86D-1801C11EADA4}" presName="spacer" presStyleCnt="0"/>
      <dgm:spPr/>
    </dgm:pt>
    <dgm:pt modelId="{86776AFE-3C8A-5245-82D9-0BBB12D8F4AC}" type="pres">
      <dgm:prSet presAssocID="{2A32A282-61F0-419C-999F-F4A731F4217F}" presName="parentText" presStyleLbl="node1" presStyleIdx="3" presStyleCnt="4">
        <dgm:presLayoutVars>
          <dgm:chMax val="0"/>
          <dgm:bulletEnabled val="1"/>
        </dgm:presLayoutVars>
      </dgm:prSet>
      <dgm:spPr/>
    </dgm:pt>
  </dgm:ptLst>
  <dgm:cxnLst>
    <dgm:cxn modelId="{11B22B03-9A83-A842-9533-964499E5B07A}" type="presOf" srcId="{CCAE1262-045D-41CD-8171-7A75C553825B}" destId="{D95ADAD4-A65E-4449-80C4-4A3D4D4B8F7C}" srcOrd="0" destOrd="0" presId="urn:microsoft.com/office/officeart/2005/8/layout/vList2"/>
    <dgm:cxn modelId="{3CDBCE15-6494-4169-B85C-9AAB2C44C874}" srcId="{95DE8220-F099-41E9-A006-7754895377F3}" destId="{C47BE836-7710-423B-8EC9-3274B05A9F95}" srcOrd="2" destOrd="0" parTransId="{566A07C5-D6DA-498C-91A7-521B35628235}" sibTransId="{523714DB-15A8-4951-A86D-1801C11EADA4}"/>
    <dgm:cxn modelId="{6F3DC338-27C5-7646-AB3E-6DC61173F9E2}" type="presOf" srcId="{92A53B30-16EE-40E4-BA9A-C6094D63B45E}" destId="{3C67677D-EB6F-E24F-B073-5A99065418E5}" srcOrd="0" destOrd="0" presId="urn:microsoft.com/office/officeart/2005/8/layout/vList2"/>
    <dgm:cxn modelId="{46B12C41-C370-4FD1-B6AA-B1EB042F3AF3}" srcId="{95DE8220-F099-41E9-A006-7754895377F3}" destId="{2A32A282-61F0-419C-999F-F4A731F4217F}" srcOrd="3" destOrd="0" parTransId="{BFBF0F63-DFAB-49CE-92CB-FC8B08E5B7C2}" sibTransId="{0D49A909-4EB9-44F6-9557-F5D7C9274A05}"/>
    <dgm:cxn modelId="{E93EEC50-F97D-054B-8818-303672984DAB}" type="presOf" srcId="{95DE8220-F099-41E9-A006-7754895377F3}" destId="{9C0FB8A1-8E31-844A-A766-9D1B97C00CB2}" srcOrd="0" destOrd="0" presId="urn:microsoft.com/office/officeart/2005/8/layout/vList2"/>
    <dgm:cxn modelId="{9D946E97-8349-254B-9A80-53B42FAA2C76}" type="presOf" srcId="{C47BE836-7710-423B-8EC9-3274B05A9F95}" destId="{C9A8E14C-D027-EB40-84C8-1447A28506D5}" srcOrd="0" destOrd="0" presId="urn:microsoft.com/office/officeart/2005/8/layout/vList2"/>
    <dgm:cxn modelId="{37567CC8-7F10-164C-A017-8D299F701D33}" type="presOf" srcId="{2A32A282-61F0-419C-999F-F4A731F4217F}" destId="{86776AFE-3C8A-5245-82D9-0BBB12D8F4AC}" srcOrd="0" destOrd="0" presId="urn:microsoft.com/office/officeart/2005/8/layout/vList2"/>
    <dgm:cxn modelId="{4F0D0FD2-A5E0-4AC9-A73D-3F93BC520F1C}" srcId="{95DE8220-F099-41E9-A006-7754895377F3}" destId="{CCAE1262-045D-41CD-8171-7A75C553825B}" srcOrd="0" destOrd="0" parTransId="{9E3550AE-5E10-4FDF-A634-C5AADE217528}" sibTransId="{043E6922-7B0E-4C32-95E0-8F16804E3F92}"/>
    <dgm:cxn modelId="{ADCD77D7-FDC0-428F-B32D-D3434B79F763}" srcId="{95DE8220-F099-41E9-A006-7754895377F3}" destId="{92A53B30-16EE-40E4-BA9A-C6094D63B45E}" srcOrd="1" destOrd="0" parTransId="{EE9CAC62-AA11-441E-A323-EE6C0BE6FF84}" sibTransId="{D5F9A4C4-170F-4124-851C-443F65ADF997}"/>
    <dgm:cxn modelId="{5C68DAF3-3F30-EC4C-91B6-6090D9A6F679}" type="presParOf" srcId="{9C0FB8A1-8E31-844A-A766-9D1B97C00CB2}" destId="{D95ADAD4-A65E-4449-80C4-4A3D4D4B8F7C}" srcOrd="0" destOrd="0" presId="urn:microsoft.com/office/officeart/2005/8/layout/vList2"/>
    <dgm:cxn modelId="{A2C7EEA3-2224-A841-B478-8A218D326CCA}" type="presParOf" srcId="{9C0FB8A1-8E31-844A-A766-9D1B97C00CB2}" destId="{60914582-74D5-1044-A87F-86F577E1AC4A}" srcOrd="1" destOrd="0" presId="urn:microsoft.com/office/officeart/2005/8/layout/vList2"/>
    <dgm:cxn modelId="{133E635A-F7C3-CE4B-BE4A-4D361290F785}" type="presParOf" srcId="{9C0FB8A1-8E31-844A-A766-9D1B97C00CB2}" destId="{3C67677D-EB6F-E24F-B073-5A99065418E5}" srcOrd="2" destOrd="0" presId="urn:microsoft.com/office/officeart/2005/8/layout/vList2"/>
    <dgm:cxn modelId="{18B56C59-0A89-434A-9D4B-8375FF326449}" type="presParOf" srcId="{9C0FB8A1-8E31-844A-A766-9D1B97C00CB2}" destId="{1557463E-680F-434F-AE13-F0EB5AAD28CF}" srcOrd="3" destOrd="0" presId="urn:microsoft.com/office/officeart/2005/8/layout/vList2"/>
    <dgm:cxn modelId="{A3828891-B40A-A64F-89F3-57B96567EFFC}" type="presParOf" srcId="{9C0FB8A1-8E31-844A-A766-9D1B97C00CB2}" destId="{C9A8E14C-D027-EB40-84C8-1447A28506D5}" srcOrd="4" destOrd="0" presId="urn:microsoft.com/office/officeart/2005/8/layout/vList2"/>
    <dgm:cxn modelId="{A1464C94-5D8B-C143-9E99-0173B2293698}" type="presParOf" srcId="{9C0FB8A1-8E31-844A-A766-9D1B97C00CB2}" destId="{3077E20C-7717-1842-A8DA-E3A8CCB331FC}" srcOrd="5" destOrd="0" presId="urn:microsoft.com/office/officeart/2005/8/layout/vList2"/>
    <dgm:cxn modelId="{8EF590A8-1DB8-8B4D-84B3-09A228750E3E}" type="presParOf" srcId="{9C0FB8A1-8E31-844A-A766-9D1B97C00CB2}" destId="{86776AFE-3C8A-5245-82D9-0BBB12D8F4AC}"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4CEB924-9C9F-4DE3-83F9-5EFB97843BCD}" type="doc">
      <dgm:prSet loTypeId="urn:microsoft.com/office/officeart/2005/8/layout/cycle5" loCatId="cycle" qsTypeId="urn:microsoft.com/office/officeart/2005/8/quickstyle/simple4" qsCatId="simple" csTypeId="urn:microsoft.com/office/officeart/2005/8/colors/colorful5" csCatId="colorful" phldr="1"/>
      <dgm:spPr/>
      <dgm:t>
        <a:bodyPr/>
        <a:lstStyle/>
        <a:p>
          <a:endParaRPr lang="en-US"/>
        </a:p>
      </dgm:t>
    </dgm:pt>
    <dgm:pt modelId="{7DF692D8-6AA5-46A4-9F28-9AAE46379EE1}">
      <dgm:prSet/>
      <dgm:spPr/>
      <dgm:t>
        <a:bodyPr/>
        <a:lstStyle/>
        <a:p>
          <a:r>
            <a:rPr lang="en-US"/>
            <a:t>Data Collection → Data Preprocessing → Model Selection → Model Evaluation → Model Improvement → Best Performing Model (SVM)</a:t>
          </a:r>
        </a:p>
      </dgm:t>
    </dgm:pt>
    <dgm:pt modelId="{513A9603-D216-4ACA-AA80-A88138B1FF86}" type="parTrans" cxnId="{FE8A6DD6-9B4F-485C-AC7D-177661CB68C6}">
      <dgm:prSet/>
      <dgm:spPr/>
      <dgm:t>
        <a:bodyPr/>
        <a:lstStyle/>
        <a:p>
          <a:endParaRPr lang="en-US"/>
        </a:p>
      </dgm:t>
    </dgm:pt>
    <dgm:pt modelId="{794313A8-4716-41B5-9980-BF5B71F362ED}" type="sibTrans" cxnId="{FE8A6DD6-9B4F-485C-AC7D-177661CB68C6}">
      <dgm:prSet/>
      <dgm:spPr/>
      <dgm:t>
        <a:bodyPr/>
        <a:lstStyle/>
        <a:p>
          <a:endParaRPr lang="en-US"/>
        </a:p>
      </dgm:t>
    </dgm:pt>
    <dgm:pt modelId="{716C6F6F-487B-421B-A9FC-E5CF5027AAC9}">
      <dgm:prSet/>
      <dgm:spPr/>
      <dgm:t>
        <a:bodyPr/>
        <a:lstStyle/>
        <a:p>
          <a:r>
            <a:rPr lang="en-IN" b="1"/>
            <a:t>Data Preprocessing</a:t>
          </a:r>
          <a:r>
            <a:rPr lang="en-IN"/>
            <a:t>: Handled missing values, encoded categorical variables, and scaled numerical features.</a:t>
          </a:r>
          <a:endParaRPr lang="en-US"/>
        </a:p>
      </dgm:t>
    </dgm:pt>
    <dgm:pt modelId="{2D2D5BDE-185F-41E7-8D73-A7F81B383998}" type="parTrans" cxnId="{FAF7DA6B-2A43-4B27-BFC1-9FFD17701D9B}">
      <dgm:prSet/>
      <dgm:spPr/>
      <dgm:t>
        <a:bodyPr/>
        <a:lstStyle/>
        <a:p>
          <a:endParaRPr lang="en-US"/>
        </a:p>
      </dgm:t>
    </dgm:pt>
    <dgm:pt modelId="{884BEBDF-A1F3-4C08-9129-184187A6C841}" type="sibTrans" cxnId="{FAF7DA6B-2A43-4B27-BFC1-9FFD17701D9B}">
      <dgm:prSet/>
      <dgm:spPr/>
      <dgm:t>
        <a:bodyPr/>
        <a:lstStyle/>
        <a:p>
          <a:endParaRPr lang="en-US"/>
        </a:p>
      </dgm:t>
    </dgm:pt>
    <dgm:pt modelId="{9D54FBA2-B01D-410B-AAF4-1CAA64B590AB}">
      <dgm:prSet/>
      <dgm:spPr/>
      <dgm:t>
        <a:bodyPr/>
        <a:lstStyle/>
        <a:p>
          <a:r>
            <a:rPr lang="en-IN" b="1"/>
            <a:t>Model Selection</a:t>
          </a:r>
          <a:r>
            <a:rPr lang="en-IN"/>
            <a:t>: Tested four classification models: Logistic Regression, SVM, Decision Tree, and KNN. </a:t>
          </a:r>
          <a:endParaRPr lang="en-US"/>
        </a:p>
      </dgm:t>
    </dgm:pt>
    <dgm:pt modelId="{84A620C0-891A-4CA9-90AF-6FED5D7F639F}" type="parTrans" cxnId="{D155BDAB-DFAB-489C-BF57-CE7FFBBB7171}">
      <dgm:prSet/>
      <dgm:spPr/>
      <dgm:t>
        <a:bodyPr/>
        <a:lstStyle/>
        <a:p>
          <a:endParaRPr lang="en-US"/>
        </a:p>
      </dgm:t>
    </dgm:pt>
    <dgm:pt modelId="{18CD9D3D-D7FD-4873-A22C-2C8BF0560FE3}" type="sibTrans" cxnId="{D155BDAB-DFAB-489C-BF57-CE7FFBBB7171}">
      <dgm:prSet/>
      <dgm:spPr/>
      <dgm:t>
        <a:bodyPr/>
        <a:lstStyle/>
        <a:p>
          <a:endParaRPr lang="en-US"/>
        </a:p>
      </dgm:t>
    </dgm:pt>
    <dgm:pt modelId="{0D086401-998F-496E-9170-C57D453CD0A3}">
      <dgm:prSet/>
      <dgm:spPr/>
      <dgm:t>
        <a:bodyPr/>
        <a:lstStyle/>
        <a:p>
          <a:r>
            <a:rPr lang="en-IN" b="1"/>
            <a:t>Model Evaluation</a:t>
          </a:r>
          <a:r>
            <a:rPr lang="en-IN"/>
            <a:t>: Evaluated models using accuracy, confusion matrix, precision, recall, and F1 score. </a:t>
          </a:r>
          <a:endParaRPr lang="en-US"/>
        </a:p>
      </dgm:t>
    </dgm:pt>
    <dgm:pt modelId="{462C72FA-D512-4C3B-BDF1-21DA69C4D634}" type="parTrans" cxnId="{3AC7599C-ACFA-43B6-8A00-6390AF3090B7}">
      <dgm:prSet/>
      <dgm:spPr/>
      <dgm:t>
        <a:bodyPr/>
        <a:lstStyle/>
        <a:p>
          <a:endParaRPr lang="en-US"/>
        </a:p>
      </dgm:t>
    </dgm:pt>
    <dgm:pt modelId="{5DFD0C15-FFCB-44DC-8D74-5F794323400F}" type="sibTrans" cxnId="{3AC7599C-ACFA-43B6-8A00-6390AF3090B7}">
      <dgm:prSet/>
      <dgm:spPr/>
      <dgm:t>
        <a:bodyPr/>
        <a:lstStyle/>
        <a:p>
          <a:endParaRPr lang="en-US"/>
        </a:p>
      </dgm:t>
    </dgm:pt>
    <dgm:pt modelId="{70B6F0E0-C226-46FA-9E0A-D513AE8DCD7E}">
      <dgm:prSet/>
      <dgm:spPr/>
      <dgm:t>
        <a:bodyPr/>
        <a:lstStyle/>
        <a:p>
          <a:r>
            <a:rPr lang="en-IN" b="1"/>
            <a:t>Model Improvement</a:t>
          </a:r>
          <a:r>
            <a:rPr lang="en-IN"/>
            <a:t>: Tuned hyperparameters using GridSearchCV and applied cross-validation. </a:t>
          </a:r>
          <a:endParaRPr lang="en-US"/>
        </a:p>
      </dgm:t>
    </dgm:pt>
    <dgm:pt modelId="{15439A97-FAE8-4977-9770-0D2573201D6A}" type="parTrans" cxnId="{A1515194-5EF9-4F3B-99F5-8835F2573478}">
      <dgm:prSet/>
      <dgm:spPr/>
      <dgm:t>
        <a:bodyPr/>
        <a:lstStyle/>
        <a:p>
          <a:endParaRPr lang="en-US"/>
        </a:p>
      </dgm:t>
    </dgm:pt>
    <dgm:pt modelId="{9886D84C-38CD-4476-A441-20F36B39209B}" type="sibTrans" cxnId="{A1515194-5EF9-4F3B-99F5-8835F2573478}">
      <dgm:prSet/>
      <dgm:spPr/>
      <dgm:t>
        <a:bodyPr/>
        <a:lstStyle/>
        <a:p>
          <a:endParaRPr lang="en-US"/>
        </a:p>
      </dgm:t>
    </dgm:pt>
    <dgm:pt modelId="{7861BD1F-368A-4F43-BA09-B084B6A0CFA4}">
      <dgm:prSet/>
      <dgm:spPr/>
      <dgm:t>
        <a:bodyPr/>
        <a:lstStyle/>
        <a:p>
          <a:r>
            <a:rPr lang="en-IN" b="1"/>
            <a:t>Best Performing Model</a:t>
          </a:r>
          <a:r>
            <a:rPr lang="en-IN"/>
            <a:t>: SVM achieved the highest accuracy of 91%. </a:t>
          </a:r>
          <a:endParaRPr lang="en-US"/>
        </a:p>
      </dgm:t>
    </dgm:pt>
    <dgm:pt modelId="{F20E9796-7D72-4D5E-B38F-BB58766EB69C}" type="parTrans" cxnId="{57814F46-F523-4279-8086-DAB1C535E2A7}">
      <dgm:prSet/>
      <dgm:spPr/>
      <dgm:t>
        <a:bodyPr/>
        <a:lstStyle/>
        <a:p>
          <a:endParaRPr lang="en-US"/>
        </a:p>
      </dgm:t>
    </dgm:pt>
    <dgm:pt modelId="{C72A9EDB-6369-4179-B959-4CBA755139EC}" type="sibTrans" cxnId="{57814F46-F523-4279-8086-DAB1C535E2A7}">
      <dgm:prSet/>
      <dgm:spPr/>
      <dgm:t>
        <a:bodyPr/>
        <a:lstStyle/>
        <a:p>
          <a:endParaRPr lang="en-US"/>
        </a:p>
      </dgm:t>
    </dgm:pt>
    <dgm:pt modelId="{B5467879-1C7B-4144-B02B-DB347A6DAA90}">
      <dgm:prSet/>
      <dgm:spPr/>
      <dgm:t>
        <a:bodyPr/>
        <a:lstStyle/>
        <a:p>
          <a:r>
            <a:rPr lang="en-US" dirty="0">
              <a:hlinkClick xmlns:r="http://schemas.openxmlformats.org/officeDocument/2006/relationships" r:id="rId1"/>
            </a:rPr>
            <a:t>predictive analysis</a:t>
          </a:r>
          <a:endParaRPr lang="en-US" dirty="0"/>
        </a:p>
      </dgm:t>
    </dgm:pt>
    <dgm:pt modelId="{9FB8C8ED-CB59-471D-8455-E9C4BF8C7406}" type="parTrans" cxnId="{4C726B4F-E03E-428A-8FC4-6308FB034910}">
      <dgm:prSet/>
      <dgm:spPr/>
      <dgm:t>
        <a:bodyPr/>
        <a:lstStyle/>
        <a:p>
          <a:endParaRPr lang="en-US"/>
        </a:p>
      </dgm:t>
    </dgm:pt>
    <dgm:pt modelId="{C3F2D209-DC3B-488C-A1FD-9F911EB54A11}" type="sibTrans" cxnId="{4C726B4F-E03E-428A-8FC4-6308FB034910}">
      <dgm:prSet/>
      <dgm:spPr/>
      <dgm:t>
        <a:bodyPr/>
        <a:lstStyle/>
        <a:p>
          <a:endParaRPr lang="en-US"/>
        </a:p>
      </dgm:t>
    </dgm:pt>
    <dgm:pt modelId="{36F278ED-FDF2-2D4D-BA97-0F83353B05FB}" type="pres">
      <dgm:prSet presAssocID="{D4CEB924-9C9F-4DE3-83F9-5EFB97843BCD}" presName="cycle" presStyleCnt="0">
        <dgm:presLayoutVars>
          <dgm:dir/>
          <dgm:resizeHandles val="exact"/>
        </dgm:presLayoutVars>
      </dgm:prSet>
      <dgm:spPr/>
    </dgm:pt>
    <dgm:pt modelId="{5797DF98-F58F-FF4F-A953-A0A443C4F20B}" type="pres">
      <dgm:prSet presAssocID="{7DF692D8-6AA5-46A4-9F28-9AAE46379EE1}" presName="node" presStyleLbl="node1" presStyleIdx="0" presStyleCnt="7">
        <dgm:presLayoutVars>
          <dgm:bulletEnabled val="1"/>
        </dgm:presLayoutVars>
      </dgm:prSet>
      <dgm:spPr/>
    </dgm:pt>
    <dgm:pt modelId="{B7DDA366-E52D-3743-99AA-183C6871A455}" type="pres">
      <dgm:prSet presAssocID="{7DF692D8-6AA5-46A4-9F28-9AAE46379EE1}" presName="spNode" presStyleCnt="0"/>
      <dgm:spPr/>
    </dgm:pt>
    <dgm:pt modelId="{CFBB7B7B-9FAF-044D-9B21-1481D7260B0F}" type="pres">
      <dgm:prSet presAssocID="{794313A8-4716-41B5-9980-BF5B71F362ED}" presName="sibTrans" presStyleLbl="sibTrans1D1" presStyleIdx="0" presStyleCnt="7"/>
      <dgm:spPr/>
    </dgm:pt>
    <dgm:pt modelId="{25CE726B-75F2-F44C-BAF1-53CC7123B4F7}" type="pres">
      <dgm:prSet presAssocID="{716C6F6F-487B-421B-A9FC-E5CF5027AAC9}" presName="node" presStyleLbl="node1" presStyleIdx="1" presStyleCnt="7">
        <dgm:presLayoutVars>
          <dgm:bulletEnabled val="1"/>
        </dgm:presLayoutVars>
      </dgm:prSet>
      <dgm:spPr/>
    </dgm:pt>
    <dgm:pt modelId="{055A74E9-08D3-A940-848E-9ED979720887}" type="pres">
      <dgm:prSet presAssocID="{716C6F6F-487B-421B-A9FC-E5CF5027AAC9}" presName="spNode" presStyleCnt="0"/>
      <dgm:spPr/>
    </dgm:pt>
    <dgm:pt modelId="{268CA029-0775-1645-AB56-06091D56A4CE}" type="pres">
      <dgm:prSet presAssocID="{884BEBDF-A1F3-4C08-9129-184187A6C841}" presName="sibTrans" presStyleLbl="sibTrans1D1" presStyleIdx="1" presStyleCnt="7"/>
      <dgm:spPr/>
    </dgm:pt>
    <dgm:pt modelId="{C834F29B-FEA4-C240-8D22-A162ABFB0EED}" type="pres">
      <dgm:prSet presAssocID="{9D54FBA2-B01D-410B-AAF4-1CAA64B590AB}" presName="node" presStyleLbl="node1" presStyleIdx="2" presStyleCnt="7">
        <dgm:presLayoutVars>
          <dgm:bulletEnabled val="1"/>
        </dgm:presLayoutVars>
      </dgm:prSet>
      <dgm:spPr/>
    </dgm:pt>
    <dgm:pt modelId="{C1AF2E0D-A912-8444-A252-21F81CA91620}" type="pres">
      <dgm:prSet presAssocID="{9D54FBA2-B01D-410B-AAF4-1CAA64B590AB}" presName="spNode" presStyleCnt="0"/>
      <dgm:spPr/>
    </dgm:pt>
    <dgm:pt modelId="{59A59A02-663B-9B4F-9D0A-2AD73E139299}" type="pres">
      <dgm:prSet presAssocID="{18CD9D3D-D7FD-4873-A22C-2C8BF0560FE3}" presName="sibTrans" presStyleLbl="sibTrans1D1" presStyleIdx="2" presStyleCnt="7"/>
      <dgm:spPr/>
    </dgm:pt>
    <dgm:pt modelId="{DE1BF2DD-8301-F14E-A607-840B141419FF}" type="pres">
      <dgm:prSet presAssocID="{0D086401-998F-496E-9170-C57D453CD0A3}" presName="node" presStyleLbl="node1" presStyleIdx="3" presStyleCnt="7">
        <dgm:presLayoutVars>
          <dgm:bulletEnabled val="1"/>
        </dgm:presLayoutVars>
      </dgm:prSet>
      <dgm:spPr/>
    </dgm:pt>
    <dgm:pt modelId="{7C117A46-D2EF-E94A-8253-DE62EFDFFF96}" type="pres">
      <dgm:prSet presAssocID="{0D086401-998F-496E-9170-C57D453CD0A3}" presName="spNode" presStyleCnt="0"/>
      <dgm:spPr/>
    </dgm:pt>
    <dgm:pt modelId="{5C188405-63D8-2D42-93DD-0D6C8D70667F}" type="pres">
      <dgm:prSet presAssocID="{5DFD0C15-FFCB-44DC-8D74-5F794323400F}" presName="sibTrans" presStyleLbl="sibTrans1D1" presStyleIdx="3" presStyleCnt="7"/>
      <dgm:spPr/>
    </dgm:pt>
    <dgm:pt modelId="{BE40A645-589A-4F46-99D4-598DD0DBB3A6}" type="pres">
      <dgm:prSet presAssocID="{70B6F0E0-C226-46FA-9E0A-D513AE8DCD7E}" presName="node" presStyleLbl="node1" presStyleIdx="4" presStyleCnt="7">
        <dgm:presLayoutVars>
          <dgm:bulletEnabled val="1"/>
        </dgm:presLayoutVars>
      </dgm:prSet>
      <dgm:spPr/>
    </dgm:pt>
    <dgm:pt modelId="{0B0BEE07-6F2C-4A4A-BCAB-4C4DEA6C56D2}" type="pres">
      <dgm:prSet presAssocID="{70B6F0E0-C226-46FA-9E0A-D513AE8DCD7E}" presName="spNode" presStyleCnt="0"/>
      <dgm:spPr/>
    </dgm:pt>
    <dgm:pt modelId="{A4C2AA0D-89E2-A043-9B7B-68AC689C3F3E}" type="pres">
      <dgm:prSet presAssocID="{9886D84C-38CD-4476-A441-20F36B39209B}" presName="sibTrans" presStyleLbl="sibTrans1D1" presStyleIdx="4" presStyleCnt="7"/>
      <dgm:spPr/>
    </dgm:pt>
    <dgm:pt modelId="{A91F38BA-3D31-5E4D-AB4A-38843B0302CA}" type="pres">
      <dgm:prSet presAssocID="{7861BD1F-368A-4F43-BA09-B084B6A0CFA4}" presName="node" presStyleLbl="node1" presStyleIdx="5" presStyleCnt="7">
        <dgm:presLayoutVars>
          <dgm:bulletEnabled val="1"/>
        </dgm:presLayoutVars>
      </dgm:prSet>
      <dgm:spPr/>
    </dgm:pt>
    <dgm:pt modelId="{76A49DD9-F85F-814D-A3F9-7133807C5C64}" type="pres">
      <dgm:prSet presAssocID="{7861BD1F-368A-4F43-BA09-B084B6A0CFA4}" presName="spNode" presStyleCnt="0"/>
      <dgm:spPr/>
    </dgm:pt>
    <dgm:pt modelId="{5482576D-A5EE-464A-B38C-030BC6DE5A98}" type="pres">
      <dgm:prSet presAssocID="{C72A9EDB-6369-4179-B959-4CBA755139EC}" presName="sibTrans" presStyleLbl="sibTrans1D1" presStyleIdx="5" presStyleCnt="7"/>
      <dgm:spPr/>
    </dgm:pt>
    <dgm:pt modelId="{D3E5E8B1-970B-E442-924E-BCC69850FC37}" type="pres">
      <dgm:prSet presAssocID="{B5467879-1C7B-4144-B02B-DB347A6DAA90}" presName="node" presStyleLbl="node1" presStyleIdx="6" presStyleCnt="7">
        <dgm:presLayoutVars>
          <dgm:bulletEnabled val="1"/>
        </dgm:presLayoutVars>
      </dgm:prSet>
      <dgm:spPr/>
    </dgm:pt>
    <dgm:pt modelId="{2056BBC9-BBC8-5C4A-9B16-3D439A4D4416}" type="pres">
      <dgm:prSet presAssocID="{B5467879-1C7B-4144-B02B-DB347A6DAA90}" presName="spNode" presStyleCnt="0"/>
      <dgm:spPr/>
    </dgm:pt>
    <dgm:pt modelId="{FA14BBE3-E15D-CE43-940F-15BD0C24142A}" type="pres">
      <dgm:prSet presAssocID="{C3F2D209-DC3B-488C-A1FD-9F911EB54A11}" presName="sibTrans" presStyleLbl="sibTrans1D1" presStyleIdx="6" presStyleCnt="7"/>
      <dgm:spPr/>
    </dgm:pt>
  </dgm:ptLst>
  <dgm:cxnLst>
    <dgm:cxn modelId="{6007290F-B534-1641-AB2E-776586BABC56}" type="presOf" srcId="{C3F2D209-DC3B-488C-A1FD-9F911EB54A11}" destId="{FA14BBE3-E15D-CE43-940F-15BD0C24142A}" srcOrd="0" destOrd="0" presId="urn:microsoft.com/office/officeart/2005/8/layout/cycle5"/>
    <dgm:cxn modelId="{1C20D416-D5A5-1D47-9F7F-C985838E1F3F}" type="presOf" srcId="{9886D84C-38CD-4476-A441-20F36B39209B}" destId="{A4C2AA0D-89E2-A043-9B7B-68AC689C3F3E}" srcOrd="0" destOrd="0" presId="urn:microsoft.com/office/officeart/2005/8/layout/cycle5"/>
    <dgm:cxn modelId="{F995BD23-0C30-2643-9F5B-D849A04136DE}" type="presOf" srcId="{B5467879-1C7B-4144-B02B-DB347A6DAA90}" destId="{D3E5E8B1-970B-E442-924E-BCC69850FC37}" srcOrd="0" destOrd="0" presId="urn:microsoft.com/office/officeart/2005/8/layout/cycle5"/>
    <dgm:cxn modelId="{FF1C0E3D-7E09-0C41-8952-A762857B1A33}" type="presOf" srcId="{C72A9EDB-6369-4179-B959-4CBA755139EC}" destId="{5482576D-A5EE-464A-B38C-030BC6DE5A98}" srcOrd="0" destOrd="0" presId="urn:microsoft.com/office/officeart/2005/8/layout/cycle5"/>
    <dgm:cxn modelId="{57814F46-F523-4279-8086-DAB1C535E2A7}" srcId="{D4CEB924-9C9F-4DE3-83F9-5EFB97843BCD}" destId="{7861BD1F-368A-4F43-BA09-B084B6A0CFA4}" srcOrd="5" destOrd="0" parTransId="{F20E9796-7D72-4D5E-B38F-BB58766EB69C}" sibTransId="{C72A9EDB-6369-4179-B959-4CBA755139EC}"/>
    <dgm:cxn modelId="{CE71704B-1C3C-9E41-A5C3-8783A5436C2A}" type="presOf" srcId="{0D086401-998F-496E-9170-C57D453CD0A3}" destId="{DE1BF2DD-8301-F14E-A607-840B141419FF}" srcOrd="0" destOrd="0" presId="urn:microsoft.com/office/officeart/2005/8/layout/cycle5"/>
    <dgm:cxn modelId="{4C726B4F-E03E-428A-8FC4-6308FB034910}" srcId="{D4CEB924-9C9F-4DE3-83F9-5EFB97843BCD}" destId="{B5467879-1C7B-4144-B02B-DB347A6DAA90}" srcOrd="6" destOrd="0" parTransId="{9FB8C8ED-CB59-471D-8455-E9C4BF8C7406}" sibTransId="{C3F2D209-DC3B-488C-A1FD-9F911EB54A11}"/>
    <dgm:cxn modelId="{8DA55C5B-439B-8546-86F4-7F56835E9901}" type="presOf" srcId="{5DFD0C15-FFCB-44DC-8D74-5F794323400F}" destId="{5C188405-63D8-2D42-93DD-0D6C8D70667F}" srcOrd="0" destOrd="0" presId="urn:microsoft.com/office/officeart/2005/8/layout/cycle5"/>
    <dgm:cxn modelId="{0179A163-447C-8147-B687-6F520CC84038}" type="presOf" srcId="{794313A8-4716-41B5-9980-BF5B71F362ED}" destId="{CFBB7B7B-9FAF-044D-9B21-1481D7260B0F}" srcOrd="0" destOrd="0" presId="urn:microsoft.com/office/officeart/2005/8/layout/cycle5"/>
    <dgm:cxn modelId="{FAF7DA6B-2A43-4B27-BFC1-9FFD17701D9B}" srcId="{D4CEB924-9C9F-4DE3-83F9-5EFB97843BCD}" destId="{716C6F6F-487B-421B-A9FC-E5CF5027AAC9}" srcOrd="1" destOrd="0" parTransId="{2D2D5BDE-185F-41E7-8D73-A7F81B383998}" sibTransId="{884BEBDF-A1F3-4C08-9129-184187A6C841}"/>
    <dgm:cxn modelId="{A1515194-5EF9-4F3B-99F5-8835F2573478}" srcId="{D4CEB924-9C9F-4DE3-83F9-5EFB97843BCD}" destId="{70B6F0E0-C226-46FA-9E0A-D513AE8DCD7E}" srcOrd="4" destOrd="0" parTransId="{15439A97-FAE8-4977-9770-0D2573201D6A}" sibTransId="{9886D84C-38CD-4476-A441-20F36B39209B}"/>
    <dgm:cxn modelId="{39CBEC94-C0A9-1442-BF07-644A277FF752}" type="presOf" srcId="{9D54FBA2-B01D-410B-AAF4-1CAA64B590AB}" destId="{C834F29B-FEA4-C240-8D22-A162ABFB0EED}" srcOrd="0" destOrd="0" presId="urn:microsoft.com/office/officeart/2005/8/layout/cycle5"/>
    <dgm:cxn modelId="{3AC7599C-ACFA-43B6-8A00-6390AF3090B7}" srcId="{D4CEB924-9C9F-4DE3-83F9-5EFB97843BCD}" destId="{0D086401-998F-496E-9170-C57D453CD0A3}" srcOrd="3" destOrd="0" parTransId="{462C72FA-D512-4C3B-BDF1-21DA69C4D634}" sibTransId="{5DFD0C15-FFCB-44DC-8D74-5F794323400F}"/>
    <dgm:cxn modelId="{ED7730A0-DB39-D24A-9CEA-B362BB5B221E}" type="presOf" srcId="{884BEBDF-A1F3-4C08-9129-184187A6C841}" destId="{268CA029-0775-1645-AB56-06091D56A4CE}" srcOrd="0" destOrd="0" presId="urn:microsoft.com/office/officeart/2005/8/layout/cycle5"/>
    <dgm:cxn modelId="{348F8FA8-4E71-5047-8A3B-9E9079FD22DC}" type="presOf" srcId="{D4CEB924-9C9F-4DE3-83F9-5EFB97843BCD}" destId="{36F278ED-FDF2-2D4D-BA97-0F83353B05FB}" srcOrd="0" destOrd="0" presId="urn:microsoft.com/office/officeart/2005/8/layout/cycle5"/>
    <dgm:cxn modelId="{D155BDAB-DFAB-489C-BF57-CE7FFBBB7171}" srcId="{D4CEB924-9C9F-4DE3-83F9-5EFB97843BCD}" destId="{9D54FBA2-B01D-410B-AAF4-1CAA64B590AB}" srcOrd="2" destOrd="0" parTransId="{84A620C0-891A-4CA9-90AF-6FED5D7F639F}" sibTransId="{18CD9D3D-D7FD-4873-A22C-2C8BF0560FE3}"/>
    <dgm:cxn modelId="{9C7478C0-4334-3A48-9929-C67E070D4E88}" type="presOf" srcId="{716C6F6F-487B-421B-A9FC-E5CF5027AAC9}" destId="{25CE726B-75F2-F44C-BAF1-53CC7123B4F7}" srcOrd="0" destOrd="0" presId="urn:microsoft.com/office/officeart/2005/8/layout/cycle5"/>
    <dgm:cxn modelId="{5B415DC2-D080-164D-8464-4DE2A6C24660}" type="presOf" srcId="{7DF692D8-6AA5-46A4-9F28-9AAE46379EE1}" destId="{5797DF98-F58F-FF4F-A953-A0A443C4F20B}" srcOrd="0" destOrd="0" presId="urn:microsoft.com/office/officeart/2005/8/layout/cycle5"/>
    <dgm:cxn modelId="{502924C7-882F-354D-9108-1C6D6153492D}" type="presOf" srcId="{18CD9D3D-D7FD-4873-A22C-2C8BF0560FE3}" destId="{59A59A02-663B-9B4F-9D0A-2AD73E139299}" srcOrd="0" destOrd="0" presId="urn:microsoft.com/office/officeart/2005/8/layout/cycle5"/>
    <dgm:cxn modelId="{8CB959CF-F923-EE44-A21B-3C9913DADC2C}" type="presOf" srcId="{70B6F0E0-C226-46FA-9E0A-D513AE8DCD7E}" destId="{BE40A645-589A-4F46-99D4-598DD0DBB3A6}" srcOrd="0" destOrd="0" presId="urn:microsoft.com/office/officeart/2005/8/layout/cycle5"/>
    <dgm:cxn modelId="{8C10DAD5-28DE-7841-87FA-DB6DFAF5EC8A}" type="presOf" srcId="{7861BD1F-368A-4F43-BA09-B084B6A0CFA4}" destId="{A91F38BA-3D31-5E4D-AB4A-38843B0302CA}" srcOrd="0" destOrd="0" presId="urn:microsoft.com/office/officeart/2005/8/layout/cycle5"/>
    <dgm:cxn modelId="{FE8A6DD6-9B4F-485C-AC7D-177661CB68C6}" srcId="{D4CEB924-9C9F-4DE3-83F9-5EFB97843BCD}" destId="{7DF692D8-6AA5-46A4-9F28-9AAE46379EE1}" srcOrd="0" destOrd="0" parTransId="{513A9603-D216-4ACA-AA80-A88138B1FF86}" sibTransId="{794313A8-4716-41B5-9980-BF5B71F362ED}"/>
    <dgm:cxn modelId="{1BE16325-DAD7-314E-BECF-5590B40AF137}" type="presParOf" srcId="{36F278ED-FDF2-2D4D-BA97-0F83353B05FB}" destId="{5797DF98-F58F-FF4F-A953-A0A443C4F20B}" srcOrd="0" destOrd="0" presId="urn:microsoft.com/office/officeart/2005/8/layout/cycle5"/>
    <dgm:cxn modelId="{085774E0-575F-FF42-8172-44E4E5ACF8CF}" type="presParOf" srcId="{36F278ED-FDF2-2D4D-BA97-0F83353B05FB}" destId="{B7DDA366-E52D-3743-99AA-183C6871A455}" srcOrd="1" destOrd="0" presId="urn:microsoft.com/office/officeart/2005/8/layout/cycle5"/>
    <dgm:cxn modelId="{E4A4D758-B233-BB4C-9F8A-B4FC36EEF4D5}" type="presParOf" srcId="{36F278ED-FDF2-2D4D-BA97-0F83353B05FB}" destId="{CFBB7B7B-9FAF-044D-9B21-1481D7260B0F}" srcOrd="2" destOrd="0" presId="urn:microsoft.com/office/officeart/2005/8/layout/cycle5"/>
    <dgm:cxn modelId="{515A800E-6997-4940-993C-A4D5129B4042}" type="presParOf" srcId="{36F278ED-FDF2-2D4D-BA97-0F83353B05FB}" destId="{25CE726B-75F2-F44C-BAF1-53CC7123B4F7}" srcOrd="3" destOrd="0" presId="urn:microsoft.com/office/officeart/2005/8/layout/cycle5"/>
    <dgm:cxn modelId="{8F11AE91-A4D7-274B-82C6-1444230B05A9}" type="presParOf" srcId="{36F278ED-FDF2-2D4D-BA97-0F83353B05FB}" destId="{055A74E9-08D3-A940-848E-9ED979720887}" srcOrd="4" destOrd="0" presId="urn:microsoft.com/office/officeart/2005/8/layout/cycle5"/>
    <dgm:cxn modelId="{99067A90-A81B-0646-9EE0-FF6893BFECBF}" type="presParOf" srcId="{36F278ED-FDF2-2D4D-BA97-0F83353B05FB}" destId="{268CA029-0775-1645-AB56-06091D56A4CE}" srcOrd="5" destOrd="0" presId="urn:microsoft.com/office/officeart/2005/8/layout/cycle5"/>
    <dgm:cxn modelId="{AD88DCC1-A622-5443-AE46-1B569B1C20A0}" type="presParOf" srcId="{36F278ED-FDF2-2D4D-BA97-0F83353B05FB}" destId="{C834F29B-FEA4-C240-8D22-A162ABFB0EED}" srcOrd="6" destOrd="0" presId="urn:microsoft.com/office/officeart/2005/8/layout/cycle5"/>
    <dgm:cxn modelId="{68CEDBB6-E1A2-CC44-BAD0-A980023CB2B2}" type="presParOf" srcId="{36F278ED-FDF2-2D4D-BA97-0F83353B05FB}" destId="{C1AF2E0D-A912-8444-A252-21F81CA91620}" srcOrd="7" destOrd="0" presId="urn:microsoft.com/office/officeart/2005/8/layout/cycle5"/>
    <dgm:cxn modelId="{B44C7598-CAF2-534D-81DB-47CD680BA40A}" type="presParOf" srcId="{36F278ED-FDF2-2D4D-BA97-0F83353B05FB}" destId="{59A59A02-663B-9B4F-9D0A-2AD73E139299}" srcOrd="8" destOrd="0" presId="urn:microsoft.com/office/officeart/2005/8/layout/cycle5"/>
    <dgm:cxn modelId="{D0980657-7044-054D-8AD0-B4EA44C31300}" type="presParOf" srcId="{36F278ED-FDF2-2D4D-BA97-0F83353B05FB}" destId="{DE1BF2DD-8301-F14E-A607-840B141419FF}" srcOrd="9" destOrd="0" presId="urn:microsoft.com/office/officeart/2005/8/layout/cycle5"/>
    <dgm:cxn modelId="{439A49AF-B35C-1749-B070-53B64ED4FA2B}" type="presParOf" srcId="{36F278ED-FDF2-2D4D-BA97-0F83353B05FB}" destId="{7C117A46-D2EF-E94A-8253-DE62EFDFFF96}" srcOrd="10" destOrd="0" presId="urn:microsoft.com/office/officeart/2005/8/layout/cycle5"/>
    <dgm:cxn modelId="{17F053AF-3C11-8D44-B87B-CADC735E6C31}" type="presParOf" srcId="{36F278ED-FDF2-2D4D-BA97-0F83353B05FB}" destId="{5C188405-63D8-2D42-93DD-0D6C8D70667F}" srcOrd="11" destOrd="0" presId="urn:microsoft.com/office/officeart/2005/8/layout/cycle5"/>
    <dgm:cxn modelId="{7144BB9A-507D-6041-8339-C46AD52A3C4F}" type="presParOf" srcId="{36F278ED-FDF2-2D4D-BA97-0F83353B05FB}" destId="{BE40A645-589A-4F46-99D4-598DD0DBB3A6}" srcOrd="12" destOrd="0" presId="urn:microsoft.com/office/officeart/2005/8/layout/cycle5"/>
    <dgm:cxn modelId="{BC21F29E-FB96-1E44-B00C-0F3038F9F8EF}" type="presParOf" srcId="{36F278ED-FDF2-2D4D-BA97-0F83353B05FB}" destId="{0B0BEE07-6F2C-4A4A-BCAB-4C4DEA6C56D2}" srcOrd="13" destOrd="0" presId="urn:microsoft.com/office/officeart/2005/8/layout/cycle5"/>
    <dgm:cxn modelId="{E313A5F7-D707-EE4A-A728-99996D623201}" type="presParOf" srcId="{36F278ED-FDF2-2D4D-BA97-0F83353B05FB}" destId="{A4C2AA0D-89E2-A043-9B7B-68AC689C3F3E}" srcOrd="14" destOrd="0" presId="urn:microsoft.com/office/officeart/2005/8/layout/cycle5"/>
    <dgm:cxn modelId="{C71AD823-9C70-9345-AD09-E959AE00FF38}" type="presParOf" srcId="{36F278ED-FDF2-2D4D-BA97-0F83353B05FB}" destId="{A91F38BA-3D31-5E4D-AB4A-38843B0302CA}" srcOrd="15" destOrd="0" presId="urn:microsoft.com/office/officeart/2005/8/layout/cycle5"/>
    <dgm:cxn modelId="{F614DEFE-B209-8B45-9069-64D7FAC370A0}" type="presParOf" srcId="{36F278ED-FDF2-2D4D-BA97-0F83353B05FB}" destId="{76A49DD9-F85F-814D-A3F9-7133807C5C64}" srcOrd="16" destOrd="0" presId="urn:microsoft.com/office/officeart/2005/8/layout/cycle5"/>
    <dgm:cxn modelId="{4EFC4FD1-F95F-534D-AE61-729E9B030261}" type="presParOf" srcId="{36F278ED-FDF2-2D4D-BA97-0F83353B05FB}" destId="{5482576D-A5EE-464A-B38C-030BC6DE5A98}" srcOrd="17" destOrd="0" presId="urn:microsoft.com/office/officeart/2005/8/layout/cycle5"/>
    <dgm:cxn modelId="{65624A88-1825-3743-93FA-1D414D1FC8D5}" type="presParOf" srcId="{36F278ED-FDF2-2D4D-BA97-0F83353B05FB}" destId="{D3E5E8B1-970B-E442-924E-BCC69850FC37}" srcOrd="18" destOrd="0" presId="urn:microsoft.com/office/officeart/2005/8/layout/cycle5"/>
    <dgm:cxn modelId="{9C703139-67DE-5643-84BD-9F0054D517D0}" type="presParOf" srcId="{36F278ED-FDF2-2D4D-BA97-0F83353B05FB}" destId="{2056BBC9-BBC8-5C4A-9B16-3D439A4D4416}" srcOrd="19" destOrd="0" presId="urn:microsoft.com/office/officeart/2005/8/layout/cycle5"/>
    <dgm:cxn modelId="{76B099F9-8A51-2940-9C27-FCD20D3D2EE5}" type="presParOf" srcId="{36F278ED-FDF2-2D4D-BA97-0F83353B05FB}" destId="{FA14BBE3-E15D-CE43-940F-15BD0C24142A}" srcOrd="20"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23DCD04-83F5-4ECE-88FE-CADBC9DC2D4E}"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BFE3DAF5-D8F8-4661-B5A9-E66F336316B0}">
      <dgm:prSet/>
      <dgm:spPr/>
      <dgm:t>
        <a:bodyPr/>
        <a:lstStyle/>
        <a:p>
          <a:r>
            <a:rPr lang="en-IN" b="1" i="0"/>
            <a:t>Launch Site Performance</a:t>
          </a:r>
          <a:r>
            <a:rPr lang="en-IN" b="0" i="0"/>
            <a:t>:</a:t>
          </a:r>
          <a:endParaRPr lang="en-US"/>
        </a:p>
      </dgm:t>
    </dgm:pt>
    <dgm:pt modelId="{268B6E08-0EB3-4EF0-8363-7760568F8C01}" type="parTrans" cxnId="{E03304D6-FC06-4748-8DAB-8C38BFB2C131}">
      <dgm:prSet/>
      <dgm:spPr/>
      <dgm:t>
        <a:bodyPr/>
        <a:lstStyle/>
        <a:p>
          <a:endParaRPr lang="en-US"/>
        </a:p>
      </dgm:t>
    </dgm:pt>
    <dgm:pt modelId="{1CC6E165-8318-414F-AA80-3412994F060D}" type="sibTrans" cxnId="{E03304D6-FC06-4748-8DAB-8C38BFB2C131}">
      <dgm:prSet/>
      <dgm:spPr/>
      <dgm:t>
        <a:bodyPr/>
        <a:lstStyle/>
        <a:p>
          <a:endParaRPr lang="en-US"/>
        </a:p>
      </dgm:t>
    </dgm:pt>
    <dgm:pt modelId="{23032BDC-5D0E-427F-8388-A927686B9568}">
      <dgm:prSet/>
      <dgm:spPr/>
      <dgm:t>
        <a:bodyPr/>
        <a:lstStyle/>
        <a:p>
          <a:r>
            <a:rPr lang="en-IN" b="1" i="0"/>
            <a:t>CCAFS SLC 40</a:t>
          </a:r>
          <a:r>
            <a:rPr lang="en-IN" b="0" i="0"/>
            <a:t> and </a:t>
          </a:r>
          <a:r>
            <a:rPr lang="en-IN" b="1" i="0"/>
            <a:t>KSC LC 39A</a:t>
          </a:r>
          <a:r>
            <a:rPr lang="en-IN" b="0" i="0"/>
            <a:t> are the most reliable launch sites, with high success rates across payload ranges.</a:t>
          </a:r>
          <a:endParaRPr lang="en-US"/>
        </a:p>
      </dgm:t>
    </dgm:pt>
    <dgm:pt modelId="{947B0EE0-FCFB-4F5A-A133-7AFD4624D678}" type="parTrans" cxnId="{7F6E41C7-5B1E-4B87-BF96-69B357233BCA}">
      <dgm:prSet/>
      <dgm:spPr/>
      <dgm:t>
        <a:bodyPr/>
        <a:lstStyle/>
        <a:p>
          <a:endParaRPr lang="en-US"/>
        </a:p>
      </dgm:t>
    </dgm:pt>
    <dgm:pt modelId="{83312104-C75C-4259-8F7A-7E7E061E89E9}" type="sibTrans" cxnId="{7F6E41C7-5B1E-4B87-BF96-69B357233BCA}">
      <dgm:prSet/>
      <dgm:spPr/>
      <dgm:t>
        <a:bodyPr/>
        <a:lstStyle/>
        <a:p>
          <a:endParaRPr lang="en-US"/>
        </a:p>
      </dgm:t>
    </dgm:pt>
    <dgm:pt modelId="{A2536B76-A515-4532-879A-C8F0E41340A1}">
      <dgm:prSet/>
      <dgm:spPr/>
      <dgm:t>
        <a:bodyPr/>
        <a:lstStyle/>
        <a:p>
          <a:r>
            <a:rPr lang="en-IN" b="1" i="0"/>
            <a:t>VAFB SLC 4E</a:t>
          </a:r>
          <a:r>
            <a:rPr lang="en-IN" b="0" i="0"/>
            <a:t> needs optimization for polar orbit missions.</a:t>
          </a:r>
          <a:endParaRPr lang="en-US"/>
        </a:p>
      </dgm:t>
    </dgm:pt>
    <dgm:pt modelId="{37D108F2-07F2-485D-871D-098EB4AAE12D}" type="parTrans" cxnId="{3F71A290-22BA-4340-97CC-26C0F998E52A}">
      <dgm:prSet/>
      <dgm:spPr/>
      <dgm:t>
        <a:bodyPr/>
        <a:lstStyle/>
        <a:p>
          <a:endParaRPr lang="en-US"/>
        </a:p>
      </dgm:t>
    </dgm:pt>
    <dgm:pt modelId="{D07156ED-6C20-45E7-9BFF-4F716FB97F60}" type="sibTrans" cxnId="{3F71A290-22BA-4340-97CC-26C0F998E52A}">
      <dgm:prSet/>
      <dgm:spPr/>
      <dgm:t>
        <a:bodyPr/>
        <a:lstStyle/>
        <a:p>
          <a:endParaRPr lang="en-US"/>
        </a:p>
      </dgm:t>
    </dgm:pt>
    <dgm:pt modelId="{69C24951-3D3D-43FE-AED9-698411741F31}">
      <dgm:prSet/>
      <dgm:spPr/>
      <dgm:t>
        <a:bodyPr/>
        <a:lstStyle/>
        <a:p>
          <a:r>
            <a:rPr lang="en-IN" b="1" i="0"/>
            <a:t>Payload Insights</a:t>
          </a:r>
          <a:r>
            <a:rPr lang="en-IN" b="0" i="0"/>
            <a:t>:</a:t>
          </a:r>
          <a:endParaRPr lang="en-US"/>
        </a:p>
      </dgm:t>
    </dgm:pt>
    <dgm:pt modelId="{1F0E8E03-847E-49CC-9EAE-86C417D028D0}" type="parTrans" cxnId="{D1A6B202-6BF1-43F0-BD07-F6F0F13FC193}">
      <dgm:prSet/>
      <dgm:spPr/>
      <dgm:t>
        <a:bodyPr/>
        <a:lstStyle/>
        <a:p>
          <a:endParaRPr lang="en-US"/>
        </a:p>
      </dgm:t>
    </dgm:pt>
    <dgm:pt modelId="{43F86AAA-5C3C-4170-85AB-C391391D5EEB}" type="sibTrans" cxnId="{D1A6B202-6BF1-43F0-BD07-F6F0F13FC193}">
      <dgm:prSet/>
      <dgm:spPr/>
      <dgm:t>
        <a:bodyPr/>
        <a:lstStyle/>
        <a:p>
          <a:endParaRPr lang="en-US"/>
        </a:p>
      </dgm:t>
    </dgm:pt>
    <dgm:pt modelId="{F30AD5FC-5860-477F-BE97-DBEA7E9DCAD2}">
      <dgm:prSet/>
      <dgm:spPr/>
      <dgm:t>
        <a:bodyPr/>
        <a:lstStyle/>
        <a:p>
          <a:r>
            <a:rPr lang="en-IN" b="0" i="0"/>
            <a:t>Payloads between </a:t>
          </a:r>
          <a:r>
            <a:rPr lang="en-IN" b="1" i="0"/>
            <a:t>0-8,000 kg</a:t>
          </a:r>
          <a:r>
            <a:rPr lang="en-IN" b="0" i="0"/>
            <a:t> have the highest success rates.</a:t>
          </a:r>
          <a:endParaRPr lang="en-US"/>
        </a:p>
      </dgm:t>
    </dgm:pt>
    <dgm:pt modelId="{2095ED24-B819-40DF-B536-5874D32950FA}" type="parTrans" cxnId="{FB8B76E7-26BE-46AF-B723-B14EB081670B}">
      <dgm:prSet/>
      <dgm:spPr/>
      <dgm:t>
        <a:bodyPr/>
        <a:lstStyle/>
        <a:p>
          <a:endParaRPr lang="en-US"/>
        </a:p>
      </dgm:t>
    </dgm:pt>
    <dgm:pt modelId="{9A87325B-E62A-4CCA-8B1B-B4074F8C0C9B}" type="sibTrans" cxnId="{FB8B76E7-26BE-46AF-B723-B14EB081670B}">
      <dgm:prSet/>
      <dgm:spPr/>
      <dgm:t>
        <a:bodyPr/>
        <a:lstStyle/>
        <a:p>
          <a:endParaRPr lang="en-US"/>
        </a:p>
      </dgm:t>
    </dgm:pt>
    <dgm:pt modelId="{EC4E4FEC-39C0-4059-97A0-DE5D88A6ED48}">
      <dgm:prSet/>
      <dgm:spPr/>
      <dgm:t>
        <a:bodyPr/>
        <a:lstStyle/>
        <a:p>
          <a:r>
            <a:rPr lang="en-IN" b="0" i="0"/>
            <a:t>Heavier payloads (&gt;12,000 kg) are more prone to failure, especially at </a:t>
          </a:r>
          <a:r>
            <a:rPr lang="en-IN" b="1" i="0"/>
            <a:t>VAFB SLC 4E</a:t>
          </a:r>
          <a:r>
            <a:rPr lang="en-IN" b="0" i="0"/>
            <a:t>.</a:t>
          </a:r>
          <a:endParaRPr lang="en-US"/>
        </a:p>
      </dgm:t>
    </dgm:pt>
    <dgm:pt modelId="{DDD695B1-A4AF-4C04-BDF6-F03BA8F48923}" type="parTrans" cxnId="{F9BA6E57-2A4A-4653-A457-12E816C55546}">
      <dgm:prSet/>
      <dgm:spPr/>
      <dgm:t>
        <a:bodyPr/>
        <a:lstStyle/>
        <a:p>
          <a:endParaRPr lang="en-US"/>
        </a:p>
      </dgm:t>
    </dgm:pt>
    <dgm:pt modelId="{3F43E077-52DF-49B6-A8D4-BE64421A0403}" type="sibTrans" cxnId="{F9BA6E57-2A4A-4653-A457-12E816C55546}">
      <dgm:prSet/>
      <dgm:spPr/>
      <dgm:t>
        <a:bodyPr/>
        <a:lstStyle/>
        <a:p>
          <a:endParaRPr lang="en-US"/>
        </a:p>
      </dgm:t>
    </dgm:pt>
    <dgm:pt modelId="{7E2C28EC-F7D1-4E2A-A553-F53036529824}">
      <dgm:prSet/>
      <dgm:spPr/>
      <dgm:t>
        <a:bodyPr/>
        <a:lstStyle/>
        <a:p>
          <a:r>
            <a:rPr lang="en-IN" b="1" i="0"/>
            <a:t>Model Performance</a:t>
          </a:r>
          <a:r>
            <a:rPr lang="en-IN" b="0" i="0"/>
            <a:t>:</a:t>
          </a:r>
          <a:endParaRPr lang="en-US"/>
        </a:p>
      </dgm:t>
    </dgm:pt>
    <dgm:pt modelId="{F1B72BFD-CE36-4ADF-BB2D-89952FBBE45D}" type="parTrans" cxnId="{52606037-1ACF-41E5-84FD-64F4B1FEA0C9}">
      <dgm:prSet/>
      <dgm:spPr/>
      <dgm:t>
        <a:bodyPr/>
        <a:lstStyle/>
        <a:p>
          <a:endParaRPr lang="en-US"/>
        </a:p>
      </dgm:t>
    </dgm:pt>
    <dgm:pt modelId="{F56CD72E-BA76-47DC-BA44-F9FC1F2DDCFC}" type="sibTrans" cxnId="{52606037-1ACF-41E5-84FD-64F4B1FEA0C9}">
      <dgm:prSet/>
      <dgm:spPr/>
      <dgm:t>
        <a:bodyPr/>
        <a:lstStyle/>
        <a:p>
          <a:endParaRPr lang="en-US"/>
        </a:p>
      </dgm:t>
    </dgm:pt>
    <dgm:pt modelId="{EFF98454-DE77-4C18-B4DF-DE22E9763557}">
      <dgm:prSet/>
      <dgm:spPr/>
      <dgm:t>
        <a:bodyPr/>
        <a:lstStyle/>
        <a:p>
          <a:r>
            <a:rPr lang="en-IN" b="1" i="0"/>
            <a:t>SVM</a:t>
          </a:r>
          <a:r>
            <a:rPr lang="en-IN" b="0" i="0"/>
            <a:t> is the best-performing model with </a:t>
          </a:r>
          <a:r>
            <a:rPr lang="en-IN" b="1" i="0"/>
            <a:t>91% accuracy</a:t>
          </a:r>
          <a:r>
            <a:rPr lang="en-IN" b="0" i="0"/>
            <a:t>.</a:t>
          </a:r>
          <a:endParaRPr lang="en-US"/>
        </a:p>
      </dgm:t>
    </dgm:pt>
    <dgm:pt modelId="{D5C18EF4-4885-4C2A-BF00-D42B249661E1}" type="parTrans" cxnId="{16FD1263-3B81-4B60-A355-E3E0B53DC102}">
      <dgm:prSet/>
      <dgm:spPr/>
      <dgm:t>
        <a:bodyPr/>
        <a:lstStyle/>
        <a:p>
          <a:endParaRPr lang="en-US"/>
        </a:p>
      </dgm:t>
    </dgm:pt>
    <dgm:pt modelId="{61E8DCB0-723B-4599-82CD-3BDD2E0F713D}" type="sibTrans" cxnId="{16FD1263-3B81-4B60-A355-E3E0B53DC102}">
      <dgm:prSet/>
      <dgm:spPr/>
      <dgm:t>
        <a:bodyPr/>
        <a:lstStyle/>
        <a:p>
          <a:endParaRPr lang="en-US"/>
        </a:p>
      </dgm:t>
    </dgm:pt>
    <dgm:pt modelId="{D675864E-3E4D-4C38-8FAE-DB06B2E4A3E3}">
      <dgm:prSet/>
      <dgm:spPr/>
      <dgm:t>
        <a:bodyPr/>
        <a:lstStyle/>
        <a:p>
          <a:r>
            <a:rPr lang="en-IN" b="0" i="0"/>
            <a:t>The model has </a:t>
          </a:r>
          <a:r>
            <a:rPr lang="en-IN" b="1" i="0"/>
            <a:t>no false negatives</a:t>
          </a:r>
          <a:r>
            <a:rPr lang="en-IN" b="0" i="0"/>
            <a:t>, ensuring all successful landings are identified.</a:t>
          </a:r>
          <a:endParaRPr lang="en-US"/>
        </a:p>
      </dgm:t>
    </dgm:pt>
    <dgm:pt modelId="{B0DB4788-777A-4186-A94F-961576DA1AEF}" type="parTrans" cxnId="{943B8ECA-9BA9-4B56-9063-42F913407C68}">
      <dgm:prSet/>
      <dgm:spPr/>
      <dgm:t>
        <a:bodyPr/>
        <a:lstStyle/>
        <a:p>
          <a:endParaRPr lang="en-US"/>
        </a:p>
      </dgm:t>
    </dgm:pt>
    <dgm:pt modelId="{778EF76C-D7A4-46B6-BC7A-19E79BD6147A}" type="sibTrans" cxnId="{943B8ECA-9BA9-4B56-9063-42F913407C68}">
      <dgm:prSet/>
      <dgm:spPr/>
      <dgm:t>
        <a:bodyPr/>
        <a:lstStyle/>
        <a:p>
          <a:endParaRPr lang="en-US"/>
        </a:p>
      </dgm:t>
    </dgm:pt>
    <dgm:pt modelId="{8EE6410F-BC4F-49D5-8CB4-8FD85FE06436}">
      <dgm:prSet/>
      <dgm:spPr/>
      <dgm:t>
        <a:bodyPr/>
        <a:lstStyle/>
        <a:p>
          <a:r>
            <a:rPr lang="en-IN" b="1" i="0"/>
            <a:t>Recommendations</a:t>
          </a:r>
          <a:r>
            <a:rPr lang="en-IN" b="0" i="0"/>
            <a:t>:</a:t>
          </a:r>
          <a:endParaRPr lang="en-US"/>
        </a:p>
      </dgm:t>
    </dgm:pt>
    <dgm:pt modelId="{7068CCC5-F0F1-4CB3-ACD5-701F851D56D9}" type="parTrans" cxnId="{3A4BAC54-9153-498B-AFC1-ADEEC969767C}">
      <dgm:prSet/>
      <dgm:spPr/>
      <dgm:t>
        <a:bodyPr/>
        <a:lstStyle/>
        <a:p>
          <a:endParaRPr lang="en-US"/>
        </a:p>
      </dgm:t>
    </dgm:pt>
    <dgm:pt modelId="{8AC23BEE-6466-4CE5-BC9A-ACEBCFED3CCB}" type="sibTrans" cxnId="{3A4BAC54-9153-498B-AFC1-ADEEC969767C}">
      <dgm:prSet/>
      <dgm:spPr/>
      <dgm:t>
        <a:bodyPr/>
        <a:lstStyle/>
        <a:p>
          <a:endParaRPr lang="en-US"/>
        </a:p>
      </dgm:t>
    </dgm:pt>
    <dgm:pt modelId="{AC6D89B0-285A-4FA4-9F59-3FEE9329179A}">
      <dgm:prSet/>
      <dgm:spPr/>
      <dgm:t>
        <a:bodyPr/>
        <a:lstStyle/>
        <a:p>
          <a:r>
            <a:rPr lang="en-IN" b="0" i="0"/>
            <a:t>Optimize </a:t>
          </a:r>
          <a:r>
            <a:rPr lang="en-IN" b="1" i="0"/>
            <a:t>VAFB SLC 4E</a:t>
          </a:r>
          <a:r>
            <a:rPr lang="en-IN" b="0" i="0"/>
            <a:t> for heavier payloads and polar orbits.</a:t>
          </a:r>
          <a:endParaRPr lang="en-US"/>
        </a:p>
      </dgm:t>
    </dgm:pt>
    <dgm:pt modelId="{549F7692-508A-4138-8CE5-1FEB2807BFF0}" type="parTrans" cxnId="{A95271A4-ECCB-498E-80DB-8D58A9E7B135}">
      <dgm:prSet/>
      <dgm:spPr/>
      <dgm:t>
        <a:bodyPr/>
        <a:lstStyle/>
        <a:p>
          <a:endParaRPr lang="en-US"/>
        </a:p>
      </dgm:t>
    </dgm:pt>
    <dgm:pt modelId="{1B691C60-C548-4652-B086-55E154D06850}" type="sibTrans" cxnId="{A95271A4-ECCB-498E-80DB-8D58A9E7B135}">
      <dgm:prSet/>
      <dgm:spPr/>
      <dgm:t>
        <a:bodyPr/>
        <a:lstStyle/>
        <a:p>
          <a:endParaRPr lang="en-US"/>
        </a:p>
      </dgm:t>
    </dgm:pt>
    <dgm:pt modelId="{9099DBDC-6D22-46F6-BC16-7563F1E321E4}">
      <dgm:prSet/>
      <dgm:spPr/>
      <dgm:t>
        <a:bodyPr/>
        <a:lstStyle/>
        <a:p>
          <a:r>
            <a:rPr lang="en-IN" b="0" i="0"/>
            <a:t>Use </a:t>
          </a:r>
          <a:r>
            <a:rPr lang="en-IN" b="1" i="0"/>
            <a:t>SVM</a:t>
          </a:r>
          <a:r>
            <a:rPr lang="en-IN" b="0" i="0"/>
            <a:t> for future predictions due to its high accuracy and reliability.</a:t>
          </a:r>
          <a:endParaRPr lang="en-US"/>
        </a:p>
      </dgm:t>
    </dgm:pt>
    <dgm:pt modelId="{1C9941E8-BC60-4E0D-AB31-58FD232673A7}" type="parTrans" cxnId="{D4384FDB-8AE2-47FB-B118-D4CC043D12DF}">
      <dgm:prSet/>
      <dgm:spPr/>
      <dgm:t>
        <a:bodyPr/>
        <a:lstStyle/>
        <a:p>
          <a:endParaRPr lang="en-US"/>
        </a:p>
      </dgm:t>
    </dgm:pt>
    <dgm:pt modelId="{8D10799F-9449-4FFD-A4E1-426F0C2EE55A}" type="sibTrans" cxnId="{D4384FDB-8AE2-47FB-B118-D4CC043D12DF}">
      <dgm:prSet/>
      <dgm:spPr/>
      <dgm:t>
        <a:bodyPr/>
        <a:lstStyle/>
        <a:p>
          <a:endParaRPr lang="en-US"/>
        </a:p>
      </dgm:t>
    </dgm:pt>
    <dgm:pt modelId="{C250FC18-7CF7-4D16-B613-EB298E230E3C}">
      <dgm:prSet/>
      <dgm:spPr/>
      <dgm:t>
        <a:bodyPr/>
        <a:lstStyle/>
        <a:p>
          <a:r>
            <a:rPr lang="en-IN" b="0" i="0"/>
            <a:t>Continue leveraging </a:t>
          </a:r>
          <a:r>
            <a:rPr lang="en-IN" b="1" i="0"/>
            <a:t>CCAFS SLC 40</a:t>
          </a:r>
          <a:r>
            <a:rPr lang="en-IN" b="0" i="0"/>
            <a:t> and </a:t>
          </a:r>
          <a:r>
            <a:rPr lang="en-IN" b="1" i="0"/>
            <a:t>KSC LC 39A</a:t>
          </a:r>
          <a:r>
            <a:rPr lang="en-IN" b="0" i="0"/>
            <a:t> for high-priority missions.</a:t>
          </a:r>
          <a:endParaRPr lang="en-US"/>
        </a:p>
      </dgm:t>
    </dgm:pt>
    <dgm:pt modelId="{81D4B9A3-E762-42CE-B738-5F5555E6E01C}" type="parTrans" cxnId="{772377DC-CA9A-449F-952F-2E876031AED6}">
      <dgm:prSet/>
      <dgm:spPr/>
      <dgm:t>
        <a:bodyPr/>
        <a:lstStyle/>
        <a:p>
          <a:endParaRPr lang="en-US"/>
        </a:p>
      </dgm:t>
    </dgm:pt>
    <dgm:pt modelId="{DE7625AE-B080-4272-99A7-A91DB3A14486}" type="sibTrans" cxnId="{772377DC-CA9A-449F-952F-2E876031AED6}">
      <dgm:prSet/>
      <dgm:spPr/>
      <dgm:t>
        <a:bodyPr/>
        <a:lstStyle/>
        <a:p>
          <a:endParaRPr lang="en-US"/>
        </a:p>
      </dgm:t>
    </dgm:pt>
    <dgm:pt modelId="{6B7607FB-4E21-164A-8C14-720F2647F8C8}" type="pres">
      <dgm:prSet presAssocID="{B23DCD04-83F5-4ECE-88FE-CADBC9DC2D4E}" presName="linear" presStyleCnt="0">
        <dgm:presLayoutVars>
          <dgm:animLvl val="lvl"/>
          <dgm:resizeHandles val="exact"/>
        </dgm:presLayoutVars>
      </dgm:prSet>
      <dgm:spPr/>
    </dgm:pt>
    <dgm:pt modelId="{0EAFD1C2-CC80-DA43-BCCA-0E34152B6026}" type="pres">
      <dgm:prSet presAssocID="{BFE3DAF5-D8F8-4661-B5A9-E66F336316B0}" presName="parentText" presStyleLbl="node1" presStyleIdx="0" presStyleCnt="4">
        <dgm:presLayoutVars>
          <dgm:chMax val="0"/>
          <dgm:bulletEnabled val="1"/>
        </dgm:presLayoutVars>
      </dgm:prSet>
      <dgm:spPr/>
    </dgm:pt>
    <dgm:pt modelId="{3C048BCA-6136-4A4E-A89D-AFB389048BFD}" type="pres">
      <dgm:prSet presAssocID="{BFE3DAF5-D8F8-4661-B5A9-E66F336316B0}" presName="childText" presStyleLbl="revTx" presStyleIdx="0" presStyleCnt="4">
        <dgm:presLayoutVars>
          <dgm:bulletEnabled val="1"/>
        </dgm:presLayoutVars>
      </dgm:prSet>
      <dgm:spPr/>
    </dgm:pt>
    <dgm:pt modelId="{86F4E4AE-AB31-8549-99A2-B67A3130550F}" type="pres">
      <dgm:prSet presAssocID="{69C24951-3D3D-43FE-AED9-698411741F31}" presName="parentText" presStyleLbl="node1" presStyleIdx="1" presStyleCnt="4">
        <dgm:presLayoutVars>
          <dgm:chMax val="0"/>
          <dgm:bulletEnabled val="1"/>
        </dgm:presLayoutVars>
      </dgm:prSet>
      <dgm:spPr/>
    </dgm:pt>
    <dgm:pt modelId="{EA6B4C82-9300-3F48-BB6F-C20E20D763D5}" type="pres">
      <dgm:prSet presAssocID="{69C24951-3D3D-43FE-AED9-698411741F31}" presName="childText" presStyleLbl="revTx" presStyleIdx="1" presStyleCnt="4">
        <dgm:presLayoutVars>
          <dgm:bulletEnabled val="1"/>
        </dgm:presLayoutVars>
      </dgm:prSet>
      <dgm:spPr/>
    </dgm:pt>
    <dgm:pt modelId="{C5827404-CDBF-3240-9941-FFC02A0FCB50}" type="pres">
      <dgm:prSet presAssocID="{7E2C28EC-F7D1-4E2A-A553-F53036529824}" presName="parentText" presStyleLbl="node1" presStyleIdx="2" presStyleCnt="4">
        <dgm:presLayoutVars>
          <dgm:chMax val="0"/>
          <dgm:bulletEnabled val="1"/>
        </dgm:presLayoutVars>
      </dgm:prSet>
      <dgm:spPr/>
    </dgm:pt>
    <dgm:pt modelId="{382C5ECD-881F-C748-9C81-65C25E6E45D3}" type="pres">
      <dgm:prSet presAssocID="{7E2C28EC-F7D1-4E2A-A553-F53036529824}" presName="childText" presStyleLbl="revTx" presStyleIdx="2" presStyleCnt="4">
        <dgm:presLayoutVars>
          <dgm:bulletEnabled val="1"/>
        </dgm:presLayoutVars>
      </dgm:prSet>
      <dgm:spPr/>
    </dgm:pt>
    <dgm:pt modelId="{098C260C-ACC2-614F-BD68-2D288072D116}" type="pres">
      <dgm:prSet presAssocID="{8EE6410F-BC4F-49D5-8CB4-8FD85FE06436}" presName="parentText" presStyleLbl="node1" presStyleIdx="3" presStyleCnt="4">
        <dgm:presLayoutVars>
          <dgm:chMax val="0"/>
          <dgm:bulletEnabled val="1"/>
        </dgm:presLayoutVars>
      </dgm:prSet>
      <dgm:spPr/>
    </dgm:pt>
    <dgm:pt modelId="{AA3B9373-3F8D-6F46-99E4-DFE8C4153289}" type="pres">
      <dgm:prSet presAssocID="{8EE6410F-BC4F-49D5-8CB4-8FD85FE06436}" presName="childText" presStyleLbl="revTx" presStyleIdx="3" presStyleCnt="4">
        <dgm:presLayoutVars>
          <dgm:bulletEnabled val="1"/>
        </dgm:presLayoutVars>
      </dgm:prSet>
      <dgm:spPr/>
    </dgm:pt>
  </dgm:ptLst>
  <dgm:cxnLst>
    <dgm:cxn modelId="{D1A6B202-6BF1-43F0-BD07-F6F0F13FC193}" srcId="{B23DCD04-83F5-4ECE-88FE-CADBC9DC2D4E}" destId="{69C24951-3D3D-43FE-AED9-698411741F31}" srcOrd="1" destOrd="0" parTransId="{1F0E8E03-847E-49CC-9EAE-86C417D028D0}" sibTransId="{43F86AAA-5C3C-4170-85AB-C391391D5EEB}"/>
    <dgm:cxn modelId="{208FEA12-5A06-C641-9F46-F7FED326C2B6}" type="presOf" srcId="{69C24951-3D3D-43FE-AED9-698411741F31}" destId="{86F4E4AE-AB31-8549-99A2-B67A3130550F}" srcOrd="0" destOrd="0" presId="urn:microsoft.com/office/officeart/2005/8/layout/vList2"/>
    <dgm:cxn modelId="{917E0520-CA7B-5442-847B-E2EE645A7B7A}" type="presOf" srcId="{9099DBDC-6D22-46F6-BC16-7563F1E321E4}" destId="{AA3B9373-3F8D-6F46-99E4-DFE8C4153289}" srcOrd="0" destOrd="1" presId="urn:microsoft.com/office/officeart/2005/8/layout/vList2"/>
    <dgm:cxn modelId="{0D975F29-ABB4-2B49-AACD-67A625CD7122}" type="presOf" srcId="{D675864E-3E4D-4C38-8FAE-DB06B2E4A3E3}" destId="{382C5ECD-881F-C748-9C81-65C25E6E45D3}" srcOrd="0" destOrd="1" presId="urn:microsoft.com/office/officeart/2005/8/layout/vList2"/>
    <dgm:cxn modelId="{52606037-1ACF-41E5-84FD-64F4B1FEA0C9}" srcId="{B23DCD04-83F5-4ECE-88FE-CADBC9DC2D4E}" destId="{7E2C28EC-F7D1-4E2A-A553-F53036529824}" srcOrd="2" destOrd="0" parTransId="{F1B72BFD-CE36-4ADF-BB2D-89952FBBE45D}" sibTransId="{F56CD72E-BA76-47DC-BA44-F9FC1F2DDCFC}"/>
    <dgm:cxn modelId="{20A09143-9FE4-C347-979A-7099ADEED129}" type="presOf" srcId="{7E2C28EC-F7D1-4E2A-A553-F53036529824}" destId="{C5827404-CDBF-3240-9941-FFC02A0FCB50}" srcOrd="0" destOrd="0" presId="urn:microsoft.com/office/officeart/2005/8/layout/vList2"/>
    <dgm:cxn modelId="{1F606346-9693-5346-B599-8E091C891F7A}" type="presOf" srcId="{A2536B76-A515-4532-879A-C8F0E41340A1}" destId="{3C048BCA-6136-4A4E-A89D-AFB389048BFD}" srcOrd="0" destOrd="1" presId="urn:microsoft.com/office/officeart/2005/8/layout/vList2"/>
    <dgm:cxn modelId="{3A4BAC54-9153-498B-AFC1-ADEEC969767C}" srcId="{B23DCD04-83F5-4ECE-88FE-CADBC9DC2D4E}" destId="{8EE6410F-BC4F-49D5-8CB4-8FD85FE06436}" srcOrd="3" destOrd="0" parTransId="{7068CCC5-F0F1-4CB3-ACD5-701F851D56D9}" sibTransId="{8AC23BEE-6466-4CE5-BC9A-ACEBCFED3CCB}"/>
    <dgm:cxn modelId="{F9BA6E57-2A4A-4653-A457-12E816C55546}" srcId="{69C24951-3D3D-43FE-AED9-698411741F31}" destId="{EC4E4FEC-39C0-4059-97A0-DE5D88A6ED48}" srcOrd="1" destOrd="0" parTransId="{DDD695B1-A4AF-4C04-BDF6-F03BA8F48923}" sibTransId="{3F43E077-52DF-49B6-A8D4-BE64421A0403}"/>
    <dgm:cxn modelId="{3DF56B5F-A322-534D-988C-9F7C57B43C7F}" type="presOf" srcId="{B23DCD04-83F5-4ECE-88FE-CADBC9DC2D4E}" destId="{6B7607FB-4E21-164A-8C14-720F2647F8C8}" srcOrd="0" destOrd="0" presId="urn:microsoft.com/office/officeart/2005/8/layout/vList2"/>
    <dgm:cxn modelId="{16FD1263-3B81-4B60-A355-E3E0B53DC102}" srcId="{7E2C28EC-F7D1-4E2A-A553-F53036529824}" destId="{EFF98454-DE77-4C18-B4DF-DE22E9763557}" srcOrd="0" destOrd="0" parTransId="{D5C18EF4-4885-4C2A-BF00-D42B249661E1}" sibTransId="{61E8DCB0-723B-4599-82CD-3BDD2E0F713D}"/>
    <dgm:cxn modelId="{A6E18C87-9AC8-3142-8344-7B91A2A3B018}" type="presOf" srcId="{F30AD5FC-5860-477F-BE97-DBEA7E9DCAD2}" destId="{EA6B4C82-9300-3F48-BB6F-C20E20D763D5}" srcOrd="0" destOrd="0" presId="urn:microsoft.com/office/officeart/2005/8/layout/vList2"/>
    <dgm:cxn modelId="{5B40AE8E-2879-494A-94D2-AD497643C5F8}" type="presOf" srcId="{AC6D89B0-285A-4FA4-9F59-3FEE9329179A}" destId="{AA3B9373-3F8D-6F46-99E4-DFE8C4153289}" srcOrd="0" destOrd="0" presId="urn:microsoft.com/office/officeart/2005/8/layout/vList2"/>
    <dgm:cxn modelId="{3F71A290-22BA-4340-97CC-26C0F998E52A}" srcId="{BFE3DAF5-D8F8-4661-B5A9-E66F336316B0}" destId="{A2536B76-A515-4532-879A-C8F0E41340A1}" srcOrd="1" destOrd="0" parTransId="{37D108F2-07F2-485D-871D-098EB4AAE12D}" sibTransId="{D07156ED-6C20-45E7-9BFF-4F716FB97F60}"/>
    <dgm:cxn modelId="{7613C991-BC1D-FB4F-86F2-884E160DB77D}" type="presOf" srcId="{EFF98454-DE77-4C18-B4DF-DE22E9763557}" destId="{382C5ECD-881F-C748-9C81-65C25E6E45D3}" srcOrd="0" destOrd="0" presId="urn:microsoft.com/office/officeart/2005/8/layout/vList2"/>
    <dgm:cxn modelId="{59AE5FA3-C1BF-9742-B214-EE9844941CD0}" type="presOf" srcId="{23032BDC-5D0E-427F-8388-A927686B9568}" destId="{3C048BCA-6136-4A4E-A89D-AFB389048BFD}" srcOrd="0" destOrd="0" presId="urn:microsoft.com/office/officeart/2005/8/layout/vList2"/>
    <dgm:cxn modelId="{A95271A4-ECCB-498E-80DB-8D58A9E7B135}" srcId="{8EE6410F-BC4F-49D5-8CB4-8FD85FE06436}" destId="{AC6D89B0-285A-4FA4-9F59-3FEE9329179A}" srcOrd="0" destOrd="0" parTransId="{549F7692-508A-4138-8CE5-1FEB2807BFF0}" sibTransId="{1B691C60-C548-4652-B086-55E154D06850}"/>
    <dgm:cxn modelId="{CBF037A6-CB2D-5B48-BC68-FD4AB1DCF684}" type="presOf" srcId="{C250FC18-7CF7-4D16-B613-EB298E230E3C}" destId="{AA3B9373-3F8D-6F46-99E4-DFE8C4153289}" srcOrd="0" destOrd="2" presId="urn:microsoft.com/office/officeart/2005/8/layout/vList2"/>
    <dgm:cxn modelId="{4C0D84BE-B68A-9542-ADBC-00F88860F347}" type="presOf" srcId="{BFE3DAF5-D8F8-4661-B5A9-E66F336316B0}" destId="{0EAFD1C2-CC80-DA43-BCCA-0E34152B6026}" srcOrd="0" destOrd="0" presId="urn:microsoft.com/office/officeart/2005/8/layout/vList2"/>
    <dgm:cxn modelId="{7F6E41C7-5B1E-4B87-BF96-69B357233BCA}" srcId="{BFE3DAF5-D8F8-4661-B5A9-E66F336316B0}" destId="{23032BDC-5D0E-427F-8388-A927686B9568}" srcOrd="0" destOrd="0" parTransId="{947B0EE0-FCFB-4F5A-A133-7AFD4624D678}" sibTransId="{83312104-C75C-4259-8F7A-7E7E061E89E9}"/>
    <dgm:cxn modelId="{37E670CA-CBD1-B146-8312-4CC3CAFB106F}" type="presOf" srcId="{8EE6410F-BC4F-49D5-8CB4-8FD85FE06436}" destId="{098C260C-ACC2-614F-BD68-2D288072D116}" srcOrd="0" destOrd="0" presId="urn:microsoft.com/office/officeart/2005/8/layout/vList2"/>
    <dgm:cxn modelId="{943B8ECA-9BA9-4B56-9063-42F913407C68}" srcId="{7E2C28EC-F7D1-4E2A-A553-F53036529824}" destId="{D675864E-3E4D-4C38-8FAE-DB06B2E4A3E3}" srcOrd="1" destOrd="0" parTransId="{B0DB4788-777A-4186-A94F-961576DA1AEF}" sibTransId="{778EF76C-D7A4-46B6-BC7A-19E79BD6147A}"/>
    <dgm:cxn modelId="{E03304D6-FC06-4748-8DAB-8C38BFB2C131}" srcId="{B23DCD04-83F5-4ECE-88FE-CADBC9DC2D4E}" destId="{BFE3DAF5-D8F8-4661-B5A9-E66F336316B0}" srcOrd="0" destOrd="0" parTransId="{268B6E08-0EB3-4EF0-8363-7760568F8C01}" sibTransId="{1CC6E165-8318-414F-AA80-3412994F060D}"/>
    <dgm:cxn modelId="{C49FD1D8-D14C-E24A-BFAB-8B2F8BB2EF32}" type="presOf" srcId="{EC4E4FEC-39C0-4059-97A0-DE5D88A6ED48}" destId="{EA6B4C82-9300-3F48-BB6F-C20E20D763D5}" srcOrd="0" destOrd="1" presId="urn:microsoft.com/office/officeart/2005/8/layout/vList2"/>
    <dgm:cxn modelId="{D4384FDB-8AE2-47FB-B118-D4CC043D12DF}" srcId="{8EE6410F-BC4F-49D5-8CB4-8FD85FE06436}" destId="{9099DBDC-6D22-46F6-BC16-7563F1E321E4}" srcOrd="1" destOrd="0" parTransId="{1C9941E8-BC60-4E0D-AB31-58FD232673A7}" sibTransId="{8D10799F-9449-4FFD-A4E1-426F0C2EE55A}"/>
    <dgm:cxn modelId="{772377DC-CA9A-449F-952F-2E876031AED6}" srcId="{8EE6410F-BC4F-49D5-8CB4-8FD85FE06436}" destId="{C250FC18-7CF7-4D16-B613-EB298E230E3C}" srcOrd="2" destOrd="0" parTransId="{81D4B9A3-E762-42CE-B738-5F5555E6E01C}" sibTransId="{DE7625AE-B080-4272-99A7-A91DB3A14486}"/>
    <dgm:cxn modelId="{FB8B76E7-26BE-46AF-B723-B14EB081670B}" srcId="{69C24951-3D3D-43FE-AED9-698411741F31}" destId="{F30AD5FC-5860-477F-BE97-DBEA7E9DCAD2}" srcOrd="0" destOrd="0" parTransId="{2095ED24-B819-40DF-B536-5874D32950FA}" sibTransId="{9A87325B-E62A-4CCA-8B1B-B4074F8C0C9B}"/>
    <dgm:cxn modelId="{96B09499-CD53-8C49-9E67-FFE52B7BAE2D}" type="presParOf" srcId="{6B7607FB-4E21-164A-8C14-720F2647F8C8}" destId="{0EAFD1C2-CC80-DA43-BCCA-0E34152B6026}" srcOrd="0" destOrd="0" presId="urn:microsoft.com/office/officeart/2005/8/layout/vList2"/>
    <dgm:cxn modelId="{E27D00A2-444E-1544-9124-CF4BBCD02A5E}" type="presParOf" srcId="{6B7607FB-4E21-164A-8C14-720F2647F8C8}" destId="{3C048BCA-6136-4A4E-A89D-AFB389048BFD}" srcOrd="1" destOrd="0" presId="urn:microsoft.com/office/officeart/2005/8/layout/vList2"/>
    <dgm:cxn modelId="{BF6106C6-84E1-724F-8F76-1AB0D82024D5}" type="presParOf" srcId="{6B7607FB-4E21-164A-8C14-720F2647F8C8}" destId="{86F4E4AE-AB31-8549-99A2-B67A3130550F}" srcOrd="2" destOrd="0" presId="urn:microsoft.com/office/officeart/2005/8/layout/vList2"/>
    <dgm:cxn modelId="{94A78DCF-7A5A-FF4D-9187-A4EC56EB51B0}" type="presParOf" srcId="{6B7607FB-4E21-164A-8C14-720F2647F8C8}" destId="{EA6B4C82-9300-3F48-BB6F-C20E20D763D5}" srcOrd="3" destOrd="0" presId="urn:microsoft.com/office/officeart/2005/8/layout/vList2"/>
    <dgm:cxn modelId="{ED9E296C-02B9-524D-87FF-94D3BD05FEC0}" type="presParOf" srcId="{6B7607FB-4E21-164A-8C14-720F2647F8C8}" destId="{C5827404-CDBF-3240-9941-FFC02A0FCB50}" srcOrd="4" destOrd="0" presId="urn:microsoft.com/office/officeart/2005/8/layout/vList2"/>
    <dgm:cxn modelId="{F2C7CB7C-B1A2-554E-9700-DED8DB117E70}" type="presParOf" srcId="{6B7607FB-4E21-164A-8C14-720F2647F8C8}" destId="{382C5ECD-881F-C748-9C81-65C25E6E45D3}" srcOrd="5" destOrd="0" presId="urn:microsoft.com/office/officeart/2005/8/layout/vList2"/>
    <dgm:cxn modelId="{4504CDBA-1751-4342-AC5F-C9CFEDA2242B}" type="presParOf" srcId="{6B7607FB-4E21-164A-8C14-720F2647F8C8}" destId="{098C260C-ACC2-614F-BD68-2D288072D116}" srcOrd="6" destOrd="0" presId="urn:microsoft.com/office/officeart/2005/8/layout/vList2"/>
    <dgm:cxn modelId="{9E939EBB-8481-D448-9D02-ECC30D1C2378}" type="presParOf" srcId="{6B7607FB-4E21-164A-8C14-720F2647F8C8}" destId="{AA3B9373-3F8D-6F46-99E4-DFE8C4153289}"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E5A7DE-2836-DF4F-A9EC-14494C3FFE83}">
      <dsp:nvSpPr>
        <dsp:cNvPr id="0" name=""/>
        <dsp:cNvSpPr/>
      </dsp:nvSpPr>
      <dsp:spPr>
        <a:xfrm>
          <a:off x="0" y="354560"/>
          <a:ext cx="6666833" cy="5040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FA583D67-3505-AD40-B715-2E31E96D319F}">
      <dsp:nvSpPr>
        <dsp:cNvPr id="0" name=""/>
        <dsp:cNvSpPr/>
      </dsp:nvSpPr>
      <dsp:spPr>
        <a:xfrm>
          <a:off x="333341" y="59360"/>
          <a:ext cx="4666783" cy="59039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Executive Summary</a:t>
          </a:r>
        </a:p>
      </dsp:txBody>
      <dsp:txXfrm>
        <a:off x="362162" y="88181"/>
        <a:ext cx="4609141" cy="532757"/>
      </dsp:txXfrm>
    </dsp:sp>
    <dsp:sp modelId="{C2801D1E-D789-B742-9501-19F8C50E6B38}">
      <dsp:nvSpPr>
        <dsp:cNvPr id="0" name=""/>
        <dsp:cNvSpPr/>
      </dsp:nvSpPr>
      <dsp:spPr>
        <a:xfrm>
          <a:off x="0" y="1261760"/>
          <a:ext cx="6666833" cy="504000"/>
        </a:xfrm>
        <a:prstGeom prst="rect">
          <a:avLst/>
        </a:prstGeom>
        <a:solidFill>
          <a:schemeClr val="lt1">
            <a:alpha val="90000"/>
            <a:hueOff val="0"/>
            <a:satOff val="0"/>
            <a:lumOff val="0"/>
            <a:alphaOff val="0"/>
          </a:schemeClr>
        </a:solidFill>
        <a:ln w="635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99B6636C-5975-8E45-B1F3-3BFE88C493DB}">
      <dsp:nvSpPr>
        <dsp:cNvPr id="0" name=""/>
        <dsp:cNvSpPr/>
      </dsp:nvSpPr>
      <dsp:spPr>
        <a:xfrm>
          <a:off x="333341" y="966560"/>
          <a:ext cx="4666783" cy="590399"/>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Introduction</a:t>
          </a:r>
        </a:p>
      </dsp:txBody>
      <dsp:txXfrm>
        <a:off x="362162" y="995381"/>
        <a:ext cx="4609141" cy="532757"/>
      </dsp:txXfrm>
    </dsp:sp>
    <dsp:sp modelId="{9E3AE986-5B0A-AF42-90AE-4F8B0CCF046F}">
      <dsp:nvSpPr>
        <dsp:cNvPr id="0" name=""/>
        <dsp:cNvSpPr/>
      </dsp:nvSpPr>
      <dsp:spPr>
        <a:xfrm>
          <a:off x="0" y="2168960"/>
          <a:ext cx="6666833" cy="504000"/>
        </a:xfrm>
        <a:prstGeom prst="rect">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47AB607D-1071-3F4E-A77B-A39D0C115E4D}">
      <dsp:nvSpPr>
        <dsp:cNvPr id="0" name=""/>
        <dsp:cNvSpPr/>
      </dsp:nvSpPr>
      <dsp:spPr>
        <a:xfrm>
          <a:off x="333341" y="1873760"/>
          <a:ext cx="4666783" cy="590399"/>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Methodology</a:t>
          </a:r>
        </a:p>
      </dsp:txBody>
      <dsp:txXfrm>
        <a:off x="362162" y="1902581"/>
        <a:ext cx="4609141" cy="532757"/>
      </dsp:txXfrm>
    </dsp:sp>
    <dsp:sp modelId="{EFB51318-CB98-B74B-85FB-DE03FBCAF780}">
      <dsp:nvSpPr>
        <dsp:cNvPr id="0" name=""/>
        <dsp:cNvSpPr/>
      </dsp:nvSpPr>
      <dsp:spPr>
        <a:xfrm>
          <a:off x="0" y="3076159"/>
          <a:ext cx="6666833" cy="504000"/>
        </a:xfrm>
        <a:prstGeom prst="rect">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42EEC4F3-C994-0F4C-915A-0F8926A39EFD}">
      <dsp:nvSpPr>
        <dsp:cNvPr id="0" name=""/>
        <dsp:cNvSpPr/>
      </dsp:nvSpPr>
      <dsp:spPr>
        <a:xfrm>
          <a:off x="333341" y="2780960"/>
          <a:ext cx="4666783" cy="590399"/>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Results</a:t>
          </a:r>
        </a:p>
      </dsp:txBody>
      <dsp:txXfrm>
        <a:off x="362162" y="2809781"/>
        <a:ext cx="4609141" cy="532757"/>
      </dsp:txXfrm>
    </dsp:sp>
    <dsp:sp modelId="{23CEB799-A058-3A41-BD22-33B28E933D69}">
      <dsp:nvSpPr>
        <dsp:cNvPr id="0" name=""/>
        <dsp:cNvSpPr/>
      </dsp:nvSpPr>
      <dsp:spPr>
        <a:xfrm>
          <a:off x="0" y="3983359"/>
          <a:ext cx="6666833" cy="504000"/>
        </a:xfrm>
        <a:prstGeom prst="rect">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8EFA6412-0EEB-4A42-9C11-E065241ECCC7}">
      <dsp:nvSpPr>
        <dsp:cNvPr id="0" name=""/>
        <dsp:cNvSpPr/>
      </dsp:nvSpPr>
      <dsp:spPr>
        <a:xfrm>
          <a:off x="333341" y="3688159"/>
          <a:ext cx="4666783" cy="590399"/>
        </a:xfrm>
        <a:prstGeom prst="round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Conclusion</a:t>
          </a:r>
        </a:p>
      </dsp:txBody>
      <dsp:txXfrm>
        <a:off x="362162" y="3716980"/>
        <a:ext cx="4609141" cy="532757"/>
      </dsp:txXfrm>
    </dsp:sp>
    <dsp:sp modelId="{A9E428F0-7ECE-0A45-AED1-814922C1F062}">
      <dsp:nvSpPr>
        <dsp:cNvPr id="0" name=""/>
        <dsp:cNvSpPr/>
      </dsp:nvSpPr>
      <dsp:spPr>
        <a:xfrm>
          <a:off x="0" y="4890559"/>
          <a:ext cx="6666833" cy="5040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EA7E21D8-1246-E24B-8F02-0A1C1A405EC9}">
      <dsp:nvSpPr>
        <dsp:cNvPr id="0" name=""/>
        <dsp:cNvSpPr/>
      </dsp:nvSpPr>
      <dsp:spPr>
        <a:xfrm>
          <a:off x="333341" y="4595359"/>
          <a:ext cx="4666783" cy="59039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Appendix</a:t>
          </a:r>
        </a:p>
      </dsp:txBody>
      <dsp:txXfrm>
        <a:off x="362162" y="4624180"/>
        <a:ext cx="4609141" cy="5327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1A55EE-3BE5-A54D-9CD4-91386673894E}">
      <dsp:nvSpPr>
        <dsp:cNvPr id="0" name=""/>
        <dsp:cNvSpPr/>
      </dsp:nvSpPr>
      <dsp:spPr>
        <a:xfrm>
          <a:off x="0" y="378409"/>
          <a:ext cx="6666833" cy="9639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354076" rIns="517420" bIns="120904" numCol="1" spcCol="1270" anchor="t" anchorCtr="0">
          <a:noAutofit/>
        </a:bodyPr>
        <a:lstStyle/>
        <a:p>
          <a:pPr marL="171450" lvl="1" indent="-171450" algn="l" defTabSz="755650">
            <a:lnSpc>
              <a:spcPct val="90000"/>
            </a:lnSpc>
            <a:spcBef>
              <a:spcPct val="0"/>
            </a:spcBef>
            <a:spcAft>
              <a:spcPct val="15000"/>
            </a:spcAft>
            <a:buChar char="•"/>
          </a:pPr>
          <a:r>
            <a:rPr lang="en-IN" sz="1700" b="0" i="0" kern="1200"/>
            <a:t>Predict the success of Falcon 9 first-stage landings to optimize launch costs and improve mission planning.</a:t>
          </a:r>
          <a:endParaRPr lang="en-US" sz="1700" kern="1200"/>
        </a:p>
      </dsp:txBody>
      <dsp:txXfrm>
        <a:off x="0" y="378409"/>
        <a:ext cx="6666833" cy="963900"/>
      </dsp:txXfrm>
    </dsp:sp>
    <dsp:sp modelId="{3E7CE122-E04C-BD40-8F6F-D32016D7361A}">
      <dsp:nvSpPr>
        <dsp:cNvPr id="0" name=""/>
        <dsp:cNvSpPr/>
      </dsp:nvSpPr>
      <dsp:spPr>
        <a:xfrm>
          <a:off x="333341" y="127490"/>
          <a:ext cx="4666783" cy="50184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755650">
            <a:lnSpc>
              <a:spcPct val="90000"/>
            </a:lnSpc>
            <a:spcBef>
              <a:spcPct val="0"/>
            </a:spcBef>
            <a:spcAft>
              <a:spcPct val="35000"/>
            </a:spcAft>
            <a:buNone/>
          </a:pPr>
          <a:r>
            <a:rPr lang="en-IN" sz="1700" b="1" i="0" kern="1200"/>
            <a:t>Objective</a:t>
          </a:r>
          <a:r>
            <a:rPr lang="en-IN" sz="1700" b="0" i="0" kern="1200"/>
            <a:t>:</a:t>
          </a:r>
          <a:endParaRPr lang="en-US" sz="1700" kern="1200"/>
        </a:p>
      </dsp:txBody>
      <dsp:txXfrm>
        <a:off x="357839" y="151988"/>
        <a:ext cx="4617787" cy="452844"/>
      </dsp:txXfrm>
    </dsp:sp>
    <dsp:sp modelId="{3BD94ECF-2B34-124D-B638-CC3737E413CA}">
      <dsp:nvSpPr>
        <dsp:cNvPr id="0" name=""/>
        <dsp:cNvSpPr/>
      </dsp:nvSpPr>
      <dsp:spPr>
        <a:xfrm>
          <a:off x="0" y="1685029"/>
          <a:ext cx="6666833" cy="36414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354076" rIns="517420" bIns="120904" numCol="1" spcCol="1270" anchor="t" anchorCtr="0">
          <a:noAutofit/>
        </a:bodyPr>
        <a:lstStyle/>
        <a:p>
          <a:pPr marL="171450" lvl="1" indent="-171450" algn="l" defTabSz="755650">
            <a:lnSpc>
              <a:spcPct val="90000"/>
            </a:lnSpc>
            <a:spcBef>
              <a:spcPct val="0"/>
            </a:spcBef>
            <a:spcAft>
              <a:spcPct val="15000"/>
            </a:spcAft>
            <a:buChar char="•"/>
          </a:pPr>
          <a:r>
            <a:rPr lang="en-IN" sz="1700" b="1" i="0" kern="1200"/>
            <a:t>Launch Sites</a:t>
          </a:r>
          <a:r>
            <a:rPr lang="en-IN" sz="1700" b="0" i="0" kern="1200"/>
            <a:t>:</a:t>
          </a:r>
          <a:endParaRPr lang="en-US" sz="1700" kern="1200"/>
        </a:p>
        <a:p>
          <a:pPr marL="342900" lvl="2" indent="-171450" algn="l" defTabSz="755650">
            <a:lnSpc>
              <a:spcPct val="90000"/>
            </a:lnSpc>
            <a:spcBef>
              <a:spcPct val="0"/>
            </a:spcBef>
            <a:spcAft>
              <a:spcPct val="15000"/>
            </a:spcAft>
            <a:buChar char="•"/>
          </a:pPr>
          <a:r>
            <a:rPr lang="en-IN" sz="1700" b="1" i="0" kern="1200"/>
            <a:t>CCAFS SLC 40</a:t>
          </a:r>
          <a:r>
            <a:rPr lang="en-IN" sz="1700" b="0" i="0" kern="1200"/>
            <a:t> and </a:t>
          </a:r>
          <a:r>
            <a:rPr lang="en-IN" sz="1700" b="1" i="0" kern="1200"/>
            <a:t>KSC LC 39A</a:t>
          </a:r>
          <a:r>
            <a:rPr lang="en-IN" sz="1700" b="0" i="0" kern="1200"/>
            <a:t> have the highest success rates.</a:t>
          </a:r>
          <a:endParaRPr lang="en-US" sz="1700" kern="1200"/>
        </a:p>
        <a:p>
          <a:pPr marL="342900" lvl="2" indent="-171450" algn="l" defTabSz="755650">
            <a:lnSpc>
              <a:spcPct val="90000"/>
            </a:lnSpc>
            <a:spcBef>
              <a:spcPct val="0"/>
            </a:spcBef>
            <a:spcAft>
              <a:spcPct val="15000"/>
            </a:spcAft>
            <a:buChar char="•"/>
          </a:pPr>
          <a:r>
            <a:rPr lang="en-IN" sz="1700" b="1" i="0" kern="1200"/>
            <a:t>VAFB SLC 4E</a:t>
          </a:r>
          <a:r>
            <a:rPr lang="en-IN" sz="1700" b="0" i="0" kern="1200"/>
            <a:t> requires optimization for polar orbit missions.</a:t>
          </a:r>
          <a:endParaRPr lang="en-US" sz="1700" kern="1200"/>
        </a:p>
        <a:p>
          <a:pPr marL="171450" lvl="1" indent="-171450" algn="l" defTabSz="755650">
            <a:lnSpc>
              <a:spcPct val="90000"/>
            </a:lnSpc>
            <a:spcBef>
              <a:spcPct val="0"/>
            </a:spcBef>
            <a:spcAft>
              <a:spcPct val="15000"/>
            </a:spcAft>
            <a:buChar char="•"/>
          </a:pPr>
          <a:r>
            <a:rPr lang="en-IN" sz="1700" b="1" i="0" kern="1200"/>
            <a:t>Payload Insights</a:t>
          </a:r>
          <a:r>
            <a:rPr lang="en-IN" sz="1700" b="0" i="0" kern="1200"/>
            <a:t>:</a:t>
          </a:r>
          <a:endParaRPr lang="en-US" sz="1700" kern="1200"/>
        </a:p>
        <a:p>
          <a:pPr marL="342900" lvl="2" indent="-171450" algn="l" defTabSz="755650">
            <a:lnSpc>
              <a:spcPct val="90000"/>
            </a:lnSpc>
            <a:spcBef>
              <a:spcPct val="0"/>
            </a:spcBef>
            <a:spcAft>
              <a:spcPct val="15000"/>
            </a:spcAft>
            <a:buChar char="•"/>
          </a:pPr>
          <a:r>
            <a:rPr lang="en-IN" sz="1700" b="0" i="0" kern="1200"/>
            <a:t>Payloads between </a:t>
          </a:r>
          <a:r>
            <a:rPr lang="en-IN" sz="1700" b="1" i="0" kern="1200"/>
            <a:t>0-8,000 kg</a:t>
          </a:r>
          <a:r>
            <a:rPr lang="en-IN" sz="1700" b="0" i="0" kern="1200"/>
            <a:t> have the highest success rates.</a:t>
          </a:r>
          <a:endParaRPr lang="en-US" sz="1700" kern="1200"/>
        </a:p>
        <a:p>
          <a:pPr marL="342900" lvl="2" indent="-171450" algn="l" defTabSz="755650">
            <a:lnSpc>
              <a:spcPct val="90000"/>
            </a:lnSpc>
            <a:spcBef>
              <a:spcPct val="0"/>
            </a:spcBef>
            <a:spcAft>
              <a:spcPct val="15000"/>
            </a:spcAft>
            <a:buChar char="•"/>
          </a:pPr>
          <a:r>
            <a:rPr lang="en-IN" sz="1700" b="0" i="0" kern="1200"/>
            <a:t>Heavier payloads (&gt;12,000 kg) are more prone to failure.</a:t>
          </a:r>
          <a:endParaRPr lang="en-US" sz="1700" kern="1200"/>
        </a:p>
        <a:p>
          <a:pPr marL="171450" lvl="1" indent="-171450" algn="l" defTabSz="755650">
            <a:lnSpc>
              <a:spcPct val="90000"/>
            </a:lnSpc>
            <a:spcBef>
              <a:spcPct val="0"/>
            </a:spcBef>
            <a:spcAft>
              <a:spcPct val="15000"/>
            </a:spcAft>
            <a:buChar char="•"/>
          </a:pPr>
          <a:r>
            <a:rPr lang="en-IN" sz="1700" b="1" i="0" kern="1200"/>
            <a:t>Model Performance</a:t>
          </a:r>
          <a:r>
            <a:rPr lang="en-IN" sz="1700" b="0" i="0" kern="1200"/>
            <a:t>:</a:t>
          </a:r>
          <a:endParaRPr lang="en-US" sz="1700" kern="1200"/>
        </a:p>
        <a:p>
          <a:pPr marL="342900" lvl="2" indent="-171450" algn="l" defTabSz="755650">
            <a:lnSpc>
              <a:spcPct val="90000"/>
            </a:lnSpc>
            <a:spcBef>
              <a:spcPct val="0"/>
            </a:spcBef>
            <a:spcAft>
              <a:spcPct val="15000"/>
            </a:spcAft>
            <a:buChar char="•"/>
          </a:pPr>
          <a:r>
            <a:rPr lang="en-IN" sz="1700" b="1" i="0" kern="1200"/>
            <a:t>SVM</a:t>
          </a:r>
          <a:r>
            <a:rPr lang="en-IN" sz="1700" b="0" i="0" kern="1200"/>
            <a:t> is the best-performing model with </a:t>
          </a:r>
          <a:r>
            <a:rPr lang="en-IN" sz="1700" b="1" i="0" kern="1200"/>
            <a:t>91% accuracy</a:t>
          </a:r>
          <a:r>
            <a:rPr lang="en-IN" sz="1700" b="0" i="0" kern="1200"/>
            <a:t>.</a:t>
          </a:r>
          <a:endParaRPr lang="en-US" sz="1700" kern="1200"/>
        </a:p>
        <a:p>
          <a:pPr marL="342900" lvl="2" indent="-171450" algn="l" defTabSz="755650">
            <a:lnSpc>
              <a:spcPct val="90000"/>
            </a:lnSpc>
            <a:spcBef>
              <a:spcPct val="0"/>
            </a:spcBef>
            <a:spcAft>
              <a:spcPct val="15000"/>
            </a:spcAft>
            <a:buChar char="•"/>
          </a:pPr>
          <a:r>
            <a:rPr lang="en-IN" sz="1700" b="0" i="0" kern="1200"/>
            <a:t>The model has </a:t>
          </a:r>
          <a:r>
            <a:rPr lang="en-IN" sz="1700" b="1" i="0" kern="1200"/>
            <a:t>no false negatives</a:t>
          </a:r>
          <a:r>
            <a:rPr lang="en-IN" sz="1700" b="0" i="0" kern="1200"/>
            <a:t>, ensuring all successful landings are identified.</a:t>
          </a:r>
          <a:endParaRPr lang="en-US" sz="1700" kern="1200"/>
        </a:p>
      </dsp:txBody>
      <dsp:txXfrm>
        <a:off x="0" y="1685029"/>
        <a:ext cx="6666833" cy="3641400"/>
      </dsp:txXfrm>
    </dsp:sp>
    <dsp:sp modelId="{9497A2E6-64FE-DA4D-BCB1-87C720E3C942}">
      <dsp:nvSpPr>
        <dsp:cNvPr id="0" name=""/>
        <dsp:cNvSpPr/>
      </dsp:nvSpPr>
      <dsp:spPr>
        <a:xfrm>
          <a:off x="333341" y="1434109"/>
          <a:ext cx="4666783" cy="50184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755650">
            <a:lnSpc>
              <a:spcPct val="90000"/>
            </a:lnSpc>
            <a:spcBef>
              <a:spcPct val="0"/>
            </a:spcBef>
            <a:spcAft>
              <a:spcPct val="35000"/>
            </a:spcAft>
            <a:buNone/>
          </a:pPr>
          <a:r>
            <a:rPr lang="en-IN" sz="1700" b="1" i="0" kern="1200"/>
            <a:t>Key Findings</a:t>
          </a:r>
          <a:r>
            <a:rPr lang="en-IN" sz="1700" b="0" i="0" kern="1200"/>
            <a:t>:</a:t>
          </a:r>
          <a:endParaRPr lang="en-US" sz="1700" kern="1200"/>
        </a:p>
      </dsp:txBody>
      <dsp:txXfrm>
        <a:off x="357839" y="1458607"/>
        <a:ext cx="4617787" cy="45284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01B2FC-0A76-F44B-8B55-A78EDCB891D8}">
      <dsp:nvSpPr>
        <dsp:cNvPr id="0" name=""/>
        <dsp:cNvSpPr/>
      </dsp:nvSpPr>
      <dsp:spPr>
        <a:xfrm>
          <a:off x="0" y="86359"/>
          <a:ext cx="6666833" cy="259740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b="1" kern="1200"/>
            <a:t>SpaceX API &amp; Web Scraping: </a:t>
          </a:r>
          <a:r>
            <a:rPr lang="en-IN" sz="3000" kern="1200"/>
            <a:t>Used the SpaceX API to gather historical data on rocket launches, including information on launch sites, rocket types, outcomes, and more.</a:t>
          </a:r>
          <a:endParaRPr lang="en-US" sz="3000" kern="1200"/>
        </a:p>
      </dsp:txBody>
      <dsp:txXfrm>
        <a:off x="126795" y="213154"/>
        <a:ext cx="6413243" cy="2343810"/>
      </dsp:txXfrm>
    </dsp:sp>
    <dsp:sp modelId="{4BF98AA4-0004-2E44-8FC6-F7BD952F3278}">
      <dsp:nvSpPr>
        <dsp:cNvPr id="0" name=""/>
        <dsp:cNvSpPr/>
      </dsp:nvSpPr>
      <dsp:spPr>
        <a:xfrm>
          <a:off x="0" y="2770160"/>
          <a:ext cx="6666833" cy="2597400"/>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a:t>Web scraping techniques were also employed to supplement the data where API information was incomplete or unavailable.</a:t>
          </a:r>
          <a:endParaRPr lang="en-US" sz="3000" kern="1200"/>
        </a:p>
      </dsp:txBody>
      <dsp:txXfrm>
        <a:off x="126795" y="2896955"/>
        <a:ext cx="6413243" cy="234381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92EAE0-8AB3-F745-A09F-F9559F3C90DB}">
      <dsp:nvSpPr>
        <dsp:cNvPr id="0" name=""/>
        <dsp:cNvSpPr/>
      </dsp:nvSpPr>
      <dsp:spPr>
        <a:xfrm>
          <a:off x="1333366" y="2516"/>
          <a:ext cx="5333466" cy="1303561"/>
        </a:xfrm>
        <a:prstGeom prst="rect">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3484" tIns="331105" rIns="103484" bIns="331105" numCol="1" spcCol="1270" anchor="ctr" anchorCtr="0">
          <a:noAutofit/>
        </a:bodyPr>
        <a:lstStyle/>
        <a:p>
          <a:pPr marL="0" lvl="0" indent="0" algn="l" defTabSz="666750">
            <a:lnSpc>
              <a:spcPct val="90000"/>
            </a:lnSpc>
            <a:spcBef>
              <a:spcPct val="0"/>
            </a:spcBef>
            <a:spcAft>
              <a:spcPct val="35000"/>
            </a:spcAft>
            <a:buNone/>
          </a:pPr>
          <a:r>
            <a:rPr lang="en-US" sz="1500" kern="1200" dirty="0">
              <a:hlinkClick xmlns:r="http://schemas.openxmlformats.org/officeDocument/2006/relationships" r:id="rId1"/>
            </a:rPr>
            <a:t>EDA with data visualization</a:t>
          </a:r>
          <a:endParaRPr lang="en-US" sz="1500" kern="1200" dirty="0"/>
        </a:p>
      </dsp:txBody>
      <dsp:txXfrm>
        <a:off x="1333366" y="2516"/>
        <a:ext cx="5333466" cy="1303561"/>
      </dsp:txXfrm>
    </dsp:sp>
    <dsp:sp modelId="{9E6B77BD-94D1-7544-9BCF-739D4B1E1168}">
      <dsp:nvSpPr>
        <dsp:cNvPr id="0" name=""/>
        <dsp:cNvSpPr/>
      </dsp:nvSpPr>
      <dsp:spPr>
        <a:xfrm>
          <a:off x="0" y="2516"/>
          <a:ext cx="1333366" cy="130356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70557" tIns="128763" rIns="70557" bIns="128763" numCol="1" spcCol="1270" anchor="ctr" anchorCtr="0">
          <a:noAutofit/>
        </a:bodyPr>
        <a:lstStyle/>
        <a:p>
          <a:pPr marL="0" lvl="0" indent="0" algn="ctr" defTabSz="844550">
            <a:lnSpc>
              <a:spcPct val="90000"/>
            </a:lnSpc>
            <a:spcBef>
              <a:spcPct val="0"/>
            </a:spcBef>
            <a:spcAft>
              <a:spcPct val="35000"/>
            </a:spcAft>
            <a:buNone/>
          </a:pPr>
          <a:r>
            <a:rPr lang="en-US" sz="1900" kern="1200"/>
            <a:t>Add</a:t>
          </a:r>
        </a:p>
      </dsp:txBody>
      <dsp:txXfrm>
        <a:off x="0" y="2516"/>
        <a:ext cx="1333366" cy="1303561"/>
      </dsp:txXfrm>
    </dsp:sp>
    <dsp:sp modelId="{9056CFBA-47CD-5A4E-B5A5-F5DD0AE2BD10}">
      <dsp:nvSpPr>
        <dsp:cNvPr id="0" name=""/>
        <dsp:cNvSpPr/>
      </dsp:nvSpPr>
      <dsp:spPr>
        <a:xfrm>
          <a:off x="1333366" y="1384291"/>
          <a:ext cx="5333466" cy="1303561"/>
        </a:xfrm>
        <a:prstGeom prst="rect">
          <a:avLst/>
        </a:prstGeom>
        <a:solidFill>
          <a:schemeClr val="accent2">
            <a:tint val="40000"/>
            <a:alpha val="90000"/>
            <a:hueOff val="-283075"/>
            <a:satOff val="-25115"/>
            <a:lumOff val="-256"/>
            <a:alphaOff val="0"/>
          </a:schemeClr>
        </a:solidFill>
        <a:ln w="6350" cap="flat" cmpd="sng" algn="ctr">
          <a:solidFill>
            <a:schemeClr val="accent2">
              <a:tint val="40000"/>
              <a:alpha val="90000"/>
              <a:hueOff val="-283075"/>
              <a:satOff val="-25115"/>
              <a:lumOff val="-256"/>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3484" tIns="331105" rIns="103484" bIns="331105" numCol="1" spcCol="1270" anchor="ctr" anchorCtr="0">
          <a:noAutofit/>
        </a:bodyPr>
        <a:lstStyle/>
        <a:p>
          <a:pPr marL="0" lvl="0" indent="0" algn="l" defTabSz="666750">
            <a:lnSpc>
              <a:spcPct val="90000"/>
            </a:lnSpc>
            <a:spcBef>
              <a:spcPct val="0"/>
            </a:spcBef>
            <a:spcAft>
              <a:spcPct val="35000"/>
            </a:spcAft>
            <a:buNone/>
          </a:pPr>
          <a:r>
            <a:rPr lang="en-US" sz="1500" kern="1200"/>
            <a:t>Pie Chart - Launch Outcome Distribution: To visualize the distribution of launch outcomes (e.g., successful, failed) across the dataset.</a:t>
          </a:r>
        </a:p>
      </dsp:txBody>
      <dsp:txXfrm>
        <a:off x="1333366" y="1384291"/>
        <a:ext cx="5333466" cy="1303561"/>
      </dsp:txXfrm>
    </dsp:sp>
    <dsp:sp modelId="{09C05BD4-C976-634F-91DC-6647612986FA}">
      <dsp:nvSpPr>
        <dsp:cNvPr id="0" name=""/>
        <dsp:cNvSpPr/>
      </dsp:nvSpPr>
      <dsp:spPr>
        <a:xfrm>
          <a:off x="0" y="1384291"/>
          <a:ext cx="1333366" cy="1303561"/>
        </a:xfrm>
        <a:prstGeom prst="rect">
          <a:avLst/>
        </a:prstGeom>
        <a:gradFill rotWithShape="0">
          <a:gsLst>
            <a:gs pos="0">
              <a:schemeClr val="accent2">
                <a:hueOff val="-485121"/>
                <a:satOff val="-27976"/>
                <a:lumOff val="2876"/>
                <a:alphaOff val="0"/>
                <a:satMod val="103000"/>
                <a:lumMod val="102000"/>
                <a:tint val="94000"/>
              </a:schemeClr>
            </a:gs>
            <a:gs pos="50000">
              <a:schemeClr val="accent2">
                <a:hueOff val="-485121"/>
                <a:satOff val="-27976"/>
                <a:lumOff val="2876"/>
                <a:alphaOff val="0"/>
                <a:satMod val="110000"/>
                <a:lumMod val="100000"/>
                <a:shade val="100000"/>
              </a:schemeClr>
            </a:gs>
            <a:gs pos="100000">
              <a:schemeClr val="accent2">
                <a:hueOff val="-485121"/>
                <a:satOff val="-27976"/>
                <a:lumOff val="2876"/>
                <a:alphaOff val="0"/>
                <a:lumMod val="99000"/>
                <a:satMod val="120000"/>
                <a:shade val="78000"/>
              </a:schemeClr>
            </a:gs>
          </a:gsLst>
          <a:lin ang="5400000" scaled="0"/>
        </a:gradFill>
        <a:ln w="6350" cap="flat" cmpd="sng" algn="ctr">
          <a:solidFill>
            <a:schemeClr val="accent2">
              <a:hueOff val="-485121"/>
              <a:satOff val="-27976"/>
              <a:lumOff val="2876"/>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70557" tIns="128763" rIns="70557" bIns="128763" numCol="1" spcCol="1270" anchor="ctr" anchorCtr="0">
          <a:noAutofit/>
        </a:bodyPr>
        <a:lstStyle/>
        <a:p>
          <a:pPr marL="0" lvl="0" indent="0" algn="ctr" defTabSz="844550">
            <a:lnSpc>
              <a:spcPct val="90000"/>
            </a:lnSpc>
            <a:spcBef>
              <a:spcPct val="0"/>
            </a:spcBef>
            <a:spcAft>
              <a:spcPct val="35000"/>
            </a:spcAft>
            <a:buNone/>
          </a:pPr>
          <a:r>
            <a:rPr lang="en-US" sz="1900" kern="1200"/>
            <a:t>Pie</a:t>
          </a:r>
        </a:p>
      </dsp:txBody>
      <dsp:txXfrm>
        <a:off x="0" y="1384291"/>
        <a:ext cx="1333366" cy="1303561"/>
      </dsp:txXfrm>
    </dsp:sp>
    <dsp:sp modelId="{1B360C66-F33B-C244-AA88-2AA2E2A41CF3}">
      <dsp:nvSpPr>
        <dsp:cNvPr id="0" name=""/>
        <dsp:cNvSpPr/>
      </dsp:nvSpPr>
      <dsp:spPr>
        <a:xfrm>
          <a:off x="1333366" y="2766066"/>
          <a:ext cx="5333466" cy="1303561"/>
        </a:xfrm>
        <a:prstGeom prst="rect">
          <a:avLst/>
        </a:prstGeom>
        <a:solidFill>
          <a:schemeClr val="accent2">
            <a:tint val="40000"/>
            <a:alpha val="90000"/>
            <a:hueOff val="-566151"/>
            <a:satOff val="-50231"/>
            <a:lumOff val="-513"/>
            <a:alphaOff val="0"/>
          </a:schemeClr>
        </a:solidFill>
        <a:ln w="6350" cap="flat" cmpd="sng" algn="ctr">
          <a:solidFill>
            <a:schemeClr val="accent2">
              <a:tint val="40000"/>
              <a:alpha val="90000"/>
              <a:hueOff val="-566151"/>
              <a:satOff val="-50231"/>
              <a:lumOff val="-513"/>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3484" tIns="331105" rIns="103484" bIns="331105" numCol="1" spcCol="1270" anchor="ctr" anchorCtr="0">
          <a:noAutofit/>
        </a:bodyPr>
        <a:lstStyle/>
        <a:p>
          <a:pPr marL="0" lvl="0" indent="0" algn="l" defTabSz="666750">
            <a:lnSpc>
              <a:spcPct val="90000"/>
            </a:lnSpc>
            <a:spcBef>
              <a:spcPct val="0"/>
            </a:spcBef>
            <a:spcAft>
              <a:spcPct val="35000"/>
            </a:spcAft>
            <a:buNone/>
          </a:pPr>
          <a:r>
            <a:rPr lang="en-US" sz="1500" kern="1200" dirty="0"/>
            <a:t>Bar Chart - Monthly Launch Success Count: To visualize the number of launches per outcome (e.g., successful, failed) each month for a given launch site or year.</a:t>
          </a:r>
        </a:p>
      </dsp:txBody>
      <dsp:txXfrm>
        <a:off x="1333366" y="2766066"/>
        <a:ext cx="5333466" cy="1303561"/>
      </dsp:txXfrm>
    </dsp:sp>
    <dsp:sp modelId="{FF5869B4-B380-354C-9A65-4297C6571C3F}">
      <dsp:nvSpPr>
        <dsp:cNvPr id="0" name=""/>
        <dsp:cNvSpPr/>
      </dsp:nvSpPr>
      <dsp:spPr>
        <a:xfrm>
          <a:off x="0" y="2766066"/>
          <a:ext cx="1333366" cy="1303561"/>
        </a:xfrm>
        <a:prstGeom prst="rect">
          <a:avLst/>
        </a:prstGeom>
        <a:gradFill rotWithShape="0">
          <a:gsLst>
            <a:gs pos="0">
              <a:schemeClr val="accent2">
                <a:hueOff val="-970242"/>
                <a:satOff val="-55952"/>
                <a:lumOff val="5752"/>
                <a:alphaOff val="0"/>
                <a:satMod val="103000"/>
                <a:lumMod val="102000"/>
                <a:tint val="94000"/>
              </a:schemeClr>
            </a:gs>
            <a:gs pos="50000">
              <a:schemeClr val="accent2">
                <a:hueOff val="-970242"/>
                <a:satOff val="-55952"/>
                <a:lumOff val="5752"/>
                <a:alphaOff val="0"/>
                <a:satMod val="110000"/>
                <a:lumMod val="100000"/>
                <a:shade val="100000"/>
              </a:schemeClr>
            </a:gs>
            <a:gs pos="100000">
              <a:schemeClr val="accent2">
                <a:hueOff val="-970242"/>
                <a:satOff val="-55952"/>
                <a:lumOff val="5752"/>
                <a:alphaOff val="0"/>
                <a:lumMod val="99000"/>
                <a:satMod val="120000"/>
                <a:shade val="78000"/>
              </a:schemeClr>
            </a:gs>
          </a:gsLst>
          <a:lin ang="5400000" scaled="0"/>
        </a:gradFill>
        <a:ln w="6350" cap="flat" cmpd="sng" algn="ctr">
          <a:solidFill>
            <a:schemeClr val="accent2">
              <a:hueOff val="-970242"/>
              <a:satOff val="-55952"/>
              <a:lumOff val="5752"/>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70557" tIns="128763" rIns="70557" bIns="128763" numCol="1" spcCol="1270" anchor="ctr" anchorCtr="0">
          <a:noAutofit/>
        </a:bodyPr>
        <a:lstStyle/>
        <a:p>
          <a:pPr marL="0" lvl="0" indent="0" algn="ctr" defTabSz="844550">
            <a:lnSpc>
              <a:spcPct val="90000"/>
            </a:lnSpc>
            <a:spcBef>
              <a:spcPct val="0"/>
            </a:spcBef>
            <a:spcAft>
              <a:spcPct val="35000"/>
            </a:spcAft>
            <a:buNone/>
          </a:pPr>
          <a:r>
            <a:rPr lang="en-US" sz="1900" kern="1200"/>
            <a:t>Count</a:t>
          </a:r>
        </a:p>
      </dsp:txBody>
      <dsp:txXfrm>
        <a:off x="0" y="2766066"/>
        <a:ext cx="1333366" cy="1303561"/>
      </dsp:txXfrm>
    </dsp:sp>
    <dsp:sp modelId="{F855BF9E-F776-AC43-B0A8-074F7EBF3C73}">
      <dsp:nvSpPr>
        <dsp:cNvPr id="0" name=""/>
        <dsp:cNvSpPr/>
      </dsp:nvSpPr>
      <dsp:spPr>
        <a:xfrm>
          <a:off x="1333366" y="4147841"/>
          <a:ext cx="5333466" cy="1303561"/>
        </a:xfrm>
        <a:prstGeom prst="rect">
          <a:avLst/>
        </a:prstGeom>
        <a:solidFill>
          <a:schemeClr val="accent2">
            <a:tint val="40000"/>
            <a:alpha val="90000"/>
            <a:hueOff val="-849226"/>
            <a:satOff val="-75346"/>
            <a:lumOff val="-769"/>
            <a:alphaOff val="0"/>
          </a:schemeClr>
        </a:solidFill>
        <a:ln w="6350" cap="flat" cmpd="sng" algn="ctr">
          <a:solidFill>
            <a:schemeClr val="accent2">
              <a:tint val="40000"/>
              <a:alpha val="90000"/>
              <a:hueOff val="-849226"/>
              <a:satOff val="-75346"/>
              <a:lumOff val="-76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3484" tIns="331105" rIns="103484" bIns="331105" numCol="1" spcCol="1270" anchor="ctr" anchorCtr="0">
          <a:noAutofit/>
        </a:bodyPr>
        <a:lstStyle/>
        <a:p>
          <a:pPr marL="0" lvl="0" indent="0" algn="l" defTabSz="666750">
            <a:lnSpc>
              <a:spcPct val="90000"/>
            </a:lnSpc>
            <a:spcBef>
              <a:spcPct val="0"/>
            </a:spcBef>
            <a:spcAft>
              <a:spcPct val="35000"/>
            </a:spcAft>
            <a:buNone/>
          </a:pPr>
          <a:r>
            <a:rPr lang="en-US" sz="1500" kern="1200"/>
            <a:t>Line Plot - Trend of Successful Launches over Time: To visualize how the success rate of launches has changed over the years.</a:t>
          </a:r>
        </a:p>
      </dsp:txBody>
      <dsp:txXfrm>
        <a:off x="1333366" y="4147841"/>
        <a:ext cx="5333466" cy="1303561"/>
      </dsp:txXfrm>
    </dsp:sp>
    <dsp:sp modelId="{5E617D37-726C-AA44-A0E5-B4C000CE6616}">
      <dsp:nvSpPr>
        <dsp:cNvPr id="0" name=""/>
        <dsp:cNvSpPr/>
      </dsp:nvSpPr>
      <dsp:spPr>
        <a:xfrm>
          <a:off x="0" y="4147841"/>
          <a:ext cx="1333366" cy="1303561"/>
        </a:xfrm>
        <a:prstGeom prst="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70557" tIns="128763" rIns="70557" bIns="128763" numCol="1" spcCol="1270" anchor="ctr" anchorCtr="0">
          <a:noAutofit/>
        </a:bodyPr>
        <a:lstStyle/>
        <a:p>
          <a:pPr marL="0" lvl="0" indent="0" algn="ctr" defTabSz="844550">
            <a:lnSpc>
              <a:spcPct val="90000"/>
            </a:lnSpc>
            <a:spcBef>
              <a:spcPct val="0"/>
            </a:spcBef>
            <a:spcAft>
              <a:spcPct val="35000"/>
            </a:spcAft>
            <a:buNone/>
          </a:pPr>
          <a:r>
            <a:rPr lang="en-US" sz="1900" kern="1200"/>
            <a:t>Line</a:t>
          </a:r>
        </a:p>
      </dsp:txBody>
      <dsp:txXfrm>
        <a:off x="0" y="4147841"/>
        <a:ext cx="1333366" cy="130356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5ADAD4-A65E-4449-80C4-4A3D4D4B8F7C}">
      <dsp:nvSpPr>
        <dsp:cNvPr id="0" name=""/>
        <dsp:cNvSpPr/>
      </dsp:nvSpPr>
      <dsp:spPr>
        <a:xfrm>
          <a:off x="0" y="54331"/>
          <a:ext cx="6666833" cy="1286634"/>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Visualization: Used visualizations to identify trends, outliers, and correlations within the data.</a:t>
          </a:r>
        </a:p>
      </dsp:txBody>
      <dsp:txXfrm>
        <a:off x="62808" y="117139"/>
        <a:ext cx="6541217" cy="1161018"/>
      </dsp:txXfrm>
    </dsp:sp>
    <dsp:sp modelId="{3C67677D-EB6F-E24F-B073-5A99065418E5}">
      <dsp:nvSpPr>
        <dsp:cNvPr id="0" name=""/>
        <dsp:cNvSpPr/>
      </dsp:nvSpPr>
      <dsp:spPr>
        <a:xfrm>
          <a:off x="0" y="1407205"/>
          <a:ext cx="6666833" cy="1286634"/>
        </a:xfrm>
        <a:prstGeom prst="roundRect">
          <a:avLst/>
        </a:prstGeom>
        <a:gradFill rotWithShape="0">
          <a:gsLst>
            <a:gs pos="0">
              <a:schemeClr val="accent2">
                <a:hueOff val="-485121"/>
                <a:satOff val="-27976"/>
                <a:lumOff val="2876"/>
                <a:alphaOff val="0"/>
                <a:satMod val="103000"/>
                <a:lumMod val="102000"/>
                <a:tint val="94000"/>
              </a:schemeClr>
            </a:gs>
            <a:gs pos="50000">
              <a:schemeClr val="accent2">
                <a:hueOff val="-485121"/>
                <a:satOff val="-27976"/>
                <a:lumOff val="2876"/>
                <a:alphaOff val="0"/>
                <a:satMod val="110000"/>
                <a:lumMod val="100000"/>
                <a:shade val="100000"/>
              </a:schemeClr>
            </a:gs>
            <a:gs pos="100000">
              <a:schemeClr val="accent2">
                <a:hueOff val="-485121"/>
                <a:satOff val="-27976"/>
                <a:lumOff val="2876"/>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Tools like Matplotlib, Seaborn, and Plotly were used to create bar charts, scatter plots, and histograms to understand the data better.</a:t>
          </a:r>
        </a:p>
      </dsp:txBody>
      <dsp:txXfrm>
        <a:off x="62808" y="1470013"/>
        <a:ext cx="6541217" cy="1161018"/>
      </dsp:txXfrm>
    </dsp:sp>
    <dsp:sp modelId="{C9A8E14C-D027-EB40-84C8-1447A28506D5}">
      <dsp:nvSpPr>
        <dsp:cNvPr id="0" name=""/>
        <dsp:cNvSpPr/>
      </dsp:nvSpPr>
      <dsp:spPr>
        <a:xfrm>
          <a:off x="0" y="2760080"/>
          <a:ext cx="6666833" cy="1286634"/>
        </a:xfrm>
        <a:prstGeom prst="roundRect">
          <a:avLst/>
        </a:prstGeom>
        <a:gradFill rotWithShape="0">
          <a:gsLst>
            <a:gs pos="0">
              <a:schemeClr val="accent2">
                <a:hueOff val="-970242"/>
                <a:satOff val="-55952"/>
                <a:lumOff val="5752"/>
                <a:alphaOff val="0"/>
                <a:satMod val="103000"/>
                <a:lumMod val="102000"/>
                <a:tint val="94000"/>
              </a:schemeClr>
            </a:gs>
            <a:gs pos="50000">
              <a:schemeClr val="accent2">
                <a:hueOff val="-970242"/>
                <a:satOff val="-55952"/>
                <a:lumOff val="5752"/>
                <a:alphaOff val="0"/>
                <a:satMod val="110000"/>
                <a:lumMod val="100000"/>
                <a:shade val="100000"/>
              </a:schemeClr>
            </a:gs>
            <a:gs pos="100000">
              <a:schemeClr val="accent2">
                <a:hueOff val="-970242"/>
                <a:satOff val="-55952"/>
                <a:lumOff val="575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SQL Queries: Utilized SQL to perform aggregations, filter specific data points, and prepare the data for modeling.</a:t>
          </a:r>
        </a:p>
      </dsp:txBody>
      <dsp:txXfrm>
        <a:off x="62808" y="2822888"/>
        <a:ext cx="6541217" cy="1161018"/>
      </dsp:txXfrm>
    </dsp:sp>
    <dsp:sp modelId="{86776AFE-3C8A-5245-82D9-0BBB12D8F4AC}">
      <dsp:nvSpPr>
        <dsp:cNvPr id="0" name=""/>
        <dsp:cNvSpPr/>
      </dsp:nvSpPr>
      <dsp:spPr>
        <a:xfrm>
          <a:off x="0" y="4112954"/>
          <a:ext cx="6666833" cy="1286634"/>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hlinkClick xmlns:r="http://schemas.openxmlformats.org/officeDocument/2006/relationships" r:id="rId1"/>
            </a:rPr>
            <a:t>EDA with SQL notebook</a:t>
          </a:r>
          <a:endParaRPr lang="en-US" sz="2300" kern="1200" dirty="0"/>
        </a:p>
      </dsp:txBody>
      <dsp:txXfrm>
        <a:off x="62808" y="4175762"/>
        <a:ext cx="6541217" cy="116101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97DF98-F58F-FF4F-A953-A0A443C4F20B}">
      <dsp:nvSpPr>
        <dsp:cNvPr id="0" name=""/>
        <dsp:cNvSpPr/>
      </dsp:nvSpPr>
      <dsp:spPr>
        <a:xfrm>
          <a:off x="2680730" y="2667"/>
          <a:ext cx="1305371" cy="848491"/>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a:t>Data Collection → Data Preprocessing → Model Selection → Model Evaluation → Model Improvement → Best Performing Model (SVM)</a:t>
          </a:r>
        </a:p>
      </dsp:txBody>
      <dsp:txXfrm>
        <a:off x="2722150" y="44087"/>
        <a:ext cx="1222531" cy="765651"/>
      </dsp:txXfrm>
    </dsp:sp>
    <dsp:sp modelId="{CFBB7B7B-9FAF-044D-9B21-1481D7260B0F}">
      <dsp:nvSpPr>
        <dsp:cNvPr id="0" name=""/>
        <dsp:cNvSpPr/>
      </dsp:nvSpPr>
      <dsp:spPr>
        <a:xfrm>
          <a:off x="913548" y="426912"/>
          <a:ext cx="4839736" cy="4839736"/>
        </a:xfrm>
        <a:custGeom>
          <a:avLst/>
          <a:gdLst/>
          <a:ahLst/>
          <a:cxnLst/>
          <a:rect l="0" t="0" r="0" b="0"/>
          <a:pathLst>
            <a:path>
              <a:moveTo>
                <a:pt x="3243151" y="144353"/>
              </a:moveTo>
              <a:arcTo wR="2419868" hR="2419868" stAng="17393410" swAng="771052"/>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25CE726B-75F2-F44C-BAF1-53CC7123B4F7}">
      <dsp:nvSpPr>
        <dsp:cNvPr id="0" name=""/>
        <dsp:cNvSpPr/>
      </dsp:nvSpPr>
      <dsp:spPr>
        <a:xfrm>
          <a:off x="4572660" y="913772"/>
          <a:ext cx="1305371" cy="848491"/>
        </a:xfrm>
        <a:prstGeom prst="roundRect">
          <a:avLst/>
        </a:prstGeom>
        <a:gradFill rotWithShape="0">
          <a:gsLst>
            <a:gs pos="0">
              <a:schemeClr val="accent5">
                <a:hueOff val="-1126424"/>
                <a:satOff val="-2903"/>
                <a:lumOff val="-1961"/>
                <a:alphaOff val="0"/>
                <a:satMod val="103000"/>
                <a:lumMod val="102000"/>
                <a:tint val="94000"/>
              </a:schemeClr>
            </a:gs>
            <a:gs pos="50000">
              <a:schemeClr val="accent5">
                <a:hueOff val="-1126424"/>
                <a:satOff val="-2903"/>
                <a:lumOff val="-1961"/>
                <a:alphaOff val="0"/>
                <a:satMod val="110000"/>
                <a:lumMod val="100000"/>
                <a:shade val="100000"/>
              </a:schemeClr>
            </a:gs>
            <a:gs pos="100000">
              <a:schemeClr val="accent5">
                <a:hueOff val="-1126424"/>
                <a:satOff val="-2903"/>
                <a:lumOff val="-19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IN" sz="800" b="1" kern="1200"/>
            <a:t>Data Preprocessing</a:t>
          </a:r>
          <a:r>
            <a:rPr lang="en-IN" sz="800" kern="1200"/>
            <a:t>: Handled missing values, encoded categorical variables, and scaled numerical features.</a:t>
          </a:r>
          <a:endParaRPr lang="en-US" sz="800" kern="1200"/>
        </a:p>
      </dsp:txBody>
      <dsp:txXfrm>
        <a:off x="4614080" y="955192"/>
        <a:ext cx="1222531" cy="765651"/>
      </dsp:txXfrm>
    </dsp:sp>
    <dsp:sp modelId="{268CA029-0775-1645-AB56-06091D56A4CE}">
      <dsp:nvSpPr>
        <dsp:cNvPr id="0" name=""/>
        <dsp:cNvSpPr/>
      </dsp:nvSpPr>
      <dsp:spPr>
        <a:xfrm>
          <a:off x="913548" y="426912"/>
          <a:ext cx="4839736" cy="4839736"/>
        </a:xfrm>
        <a:custGeom>
          <a:avLst/>
          <a:gdLst/>
          <a:ahLst/>
          <a:cxnLst/>
          <a:rect l="0" t="0" r="0" b="0"/>
          <a:pathLst>
            <a:path>
              <a:moveTo>
                <a:pt x="4681664" y="1559612"/>
              </a:moveTo>
              <a:arcTo wR="2419868" hR="2419868" stAng="20350565" swAng="1063615"/>
            </a:path>
          </a:pathLst>
        </a:custGeom>
        <a:noFill/>
        <a:ln w="6350" cap="flat" cmpd="sng" algn="ctr">
          <a:solidFill>
            <a:schemeClr val="accent5">
              <a:hueOff val="-1126424"/>
              <a:satOff val="-2903"/>
              <a:lumOff val="-1961"/>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C834F29B-FEA4-C240-8D22-A162ABFB0EED}">
      <dsp:nvSpPr>
        <dsp:cNvPr id="0" name=""/>
        <dsp:cNvSpPr/>
      </dsp:nvSpPr>
      <dsp:spPr>
        <a:xfrm>
          <a:off x="5039928" y="2961006"/>
          <a:ext cx="1305371" cy="848491"/>
        </a:xfrm>
        <a:prstGeom prst="roundRect">
          <a:avLst/>
        </a:prstGeom>
        <a:gradFill rotWithShape="0">
          <a:gsLst>
            <a:gs pos="0">
              <a:schemeClr val="accent5">
                <a:hueOff val="-2252848"/>
                <a:satOff val="-5806"/>
                <a:lumOff val="-3922"/>
                <a:alphaOff val="0"/>
                <a:satMod val="103000"/>
                <a:lumMod val="102000"/>
                <a:tint val="94000"/>
              </a:schemeClr>
            </a:gs>
            <a:gs pos="50000">
              <a:schemeClr val="accent5">
                <a:hueOff val="-2252848"/>
                <a:satOff val="-5806"/>
                <a:lumOff val="-3922"/>
                <a:alphaOff val="0"/>
                <a:satMod val="110000"/>
                <a:lumMod val="100000"/>
                <a:shade val="100000"/>
              </a:schemeClr>
            </a:gs>
            <a:gs pos="100000">
              <a:schemeClr val="accent5">
                <a:hueOff val="-2252848"/>
                <a:satOff val="-5806"/>
                <a:lumOff val="-392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IN" sz="800" b="1" kern="1200"/>
            <a:t>Model Selection</a:t>
          </a:r>
          <a:r>
            <a:rPr lang="en-IN" sz="800" kern="1200"/>
            <a:t>: Tested four classification models: Logistic Regression, SVM, Decision Tree, and KNN. </a:t>
          </a:r>
          <a:endParaRPr lang="en-US" sz="800" kern="1200"/>
        </a:p>
      </dsp:txBody>
      <dsp:txXfrm>
        <a:off x="5081348" y="3002426"/>
        <a:ext cx="1222531" cy="765651"/>
      </dsp:txXfrm>
    </dsp:sp>
    <dsp:sp modelId="{59A59A02-663B-9B4F-9D0A-2AD73E139299}">
      <dsp:nvSpPr>
        <dsp:cNvPr id="0" name=""/>
        <dsp:cNvSpPr/>
      </dsp:nvSpPr>
      <dsp:spPr>
        <a:xfrm>
          <a:off x="913548" y="426912"/>
          <a:ext cx="4839736" cy="4839736"/>
        </a:xfrm>
        <a:custGeom>
          <a:avLst/>
          <a:gdLst/>
          <a:ahLst/>
          <a:cxnLst/>
          <a:rect l="0" t="0" r="0" b="0"/>
          <a:pathLst>
            <a:path>
              <a:moveTo>
                <a:pt x="4555930" y="3556970"/>
              </a:moveTo>
              <a:arcTo wR="2419868" hR="2419868" stAng="1681678" swAng="834615"/>
            </a:path>
          </a:pathLst>
        </a:custGeom>
        <a:noFill/>
        <a:ln w="6350" cap="flat" cmpd="sng" algn="ctr">
          <a:solidFill>
            <a:schemeClr val="accent5">
              <a:hueOff val="-2252848"/>
              <a:satOff val="-5806"/>
              <a:lumOff val="-392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DE1BF2DD-8301-F14E-A607-840B141419FF}">
      <dsp:nvSpPr>
        <dsp:cNvPr id="0" name=""/>
        <dsp:cNvSpPr/>
      </dsp:nvSpPr>
      <dsp:spPr>
        <a:xfrm>
          <a:off x="3730672" y="4602761"/>
          <a:ext cx="1305371" cy="848491"/>
        </a:xfrm>
        <a:prstGeom prst="roundRect">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IN" sz="800" b="1" kern="1200"/>
            <a:t>Model Evaluation</a:t>
          </a:r>
          <a:r>
            <a:rPr lang="en-IN" sz="800" kern="1200"/>
            <a:t>: Evaluated models using accuracy, confusion matrix, precision, recall, and F1 score. </a:t>
          </a:r>
          <a:endParaRPr lang="en-US" sz="800" kern="1200"/>
        </a:p>
      </dsp:txBody>
      <dsp:txXfrm>
        <a:off x="3772092" y="4644181"/>
        <a:ext cx="1222531" cy="765651"/>
      </dsp:txXfrm>
    </dsp:sp>
    <dsp:sp modelId="{5C188405-63D8-2D42-93DD-0D6C8D70667F}">
      <dsp:nvSpPr>
        <dsp:cNvPr id="0" name=""/>
        <dsp:cNvSpPr/>
      </dsp:nvSpPr>
      <dsp:spPr>
        <a:xfrm>
          <a:off x="913548" y="426912"/>
          <a:ext cx="4839736" cy="4839736"/>
        </a:xfrm>
        <a:custGeom>
          <a:avLst/>
          <a:gdLst/>
          <a:ahLst/>
          <a:cxnLst/>
          <a:rect l="0" t="0" r="0" b="0"/>
          <a:pathLst>
            <a:path>
              <a:moveTo>
                <a:pt x="2659634" y="4827829"/>
              </a:moveTo>
              <a:arcTo wR="2419868" hR="2419868" stAng="5058821" swAng="682359"/>
            </a:path>
          </a:pathLst>
        </a:custGeom>
        <a:noFill/>
        <a:ln w="6350" cap="flat" cmpd="sng" algn="ctr">
          <a:solidFill>
            <a:schemeClr val="accent5">
              <a:hueOff val="-3379271"/>
              <a:satOff val="-8710"/>
              <a:lumOff val="-588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BE40A645-589A-4F46-99D4-598DD0DBB3A6}">
      <dsp:nvSpPr>
        <dsp:cNvPr id="0" name=""/>
        <dsp:cNvSpPr/>
      </dsp:nvSpPr>
      <dsp:spPr>
        <a:xfrm>
          <a:off x="1630789" y="4602761"/>
          <a:ext cx="1305371" cy="848491"/>
        </a:xfrm>
        <a:prstGeom prst="roundRect">
          <a:avLst/>
        </a:prstGeom>
        <a:gradFill rotWithShape="0">
          <a:gsLst>
            <a:gs pos="0">
              <a:schemeClr val="accent5">
                <a:hueOff val="-4505695"/>
                <a:satOff val="-11613"/>
                <a:lumOff val="-7843"/>
                <a:alphaOff val="0"/>
                <a:satMod val="103000"/>
                <a:lumMod val="102000"/>
                <a:tint val="94000"/>
              </a:schemeClr>
            </a:gs>
            <a:gs pos="50000">
              <a:schemeClr val="accent5">
                <a:hueOff val="-4505695"/>
                <a:satOff val="-11613"/>
                <a:lumOff val="-7843"/>
                <a:alphaOff val="0"/>
                <a:satMod val="110000"/>
                <a:lumMod val="100000"/>
                <a:shade val="100000"/>
              </a:schemeClr>
            </a:gs>
            <a:gs pos="100000">
              <a:schemeClr val="accent5">
                <a:hueOff val="-4505695"/>
                <a:satOff val="-11613"/>
                <a:lumOff val="-784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IN" sz="800" b="1" kern="1200"/>
            <a:t>Model Improvement</a:t>
          </a:r>
          <a:r>
            <a:rPr lang="en-IN" sz="800" kern="1200"/>
            <a:t>: Tuned hyperparameters using GridSearchCV and applied cross-validation. </a:t>
          </a:r>
          <a:endParaRPr lang="en-US" sz="800" kern="1200"/>
        </a:p>
      </dsp:txBody>
      <dsp:txXfrm>
        <a:off x="1672209" y="4644181"/>
        <a:ext cx="1222531" cy="765651"/>
      </dsp:txXfrm>
    </dsp:sp>
    <dsp:sp modelId="{A4C2AA0D-89E2-A043-9B7B-68AC689C3F3E}">
      <dsp:nvSpPr>
        <dsp:cNvPr id="0" name=""/>
        <dsp:cNvSpPr/>
      </dsp:nvSpPr>
      <dsp:spPr>
        <a:xfrm>
          <a:off x="913548" y="426912"/>
          <a:ext cx="4839736" cy="4839736"/>
        </a:xfrm>
        <a:custGeom>
          <a:avLst/>
          <a:gdLst/>
          <a:ahLst/>
          <a:cxnLst/>
          <a:rect l="0" t="0" r="0" b="0"/>
          <a:pathLst>
            <a:path>
              <a:moveTo>
                <a:pt x="619810" y="4037136"/>
              </a:moveTo>
              <a:arcTo wR="2419868" hR="2419868" stAng="8283707" swAng="834615"/>
            </a:path>
          </a:pathLst>
        </a:custGeom>
        <a:noFill/>
        <a:ln w="6350" cap="flat" cmpd="sng" algn="ctr">
          <a:solidFill>
            <a:schemeClr val="accent5">
              <a:hueOff val="-4505695"/>
              <a:satOff val="-11613"/>
              <a:lumOff val="-784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A91F38BA-3D31-5E4D-AB4A-38843B0302CA}">
      <dsp:nvSpPr>
        <dsp:cNvPr id="0" name=""/>
        <dsp:cNvSpPr/>
      </dsp:nvSpPr>
      <dsp:spPr>
        <a:xfrm>
          <a:off x="321533" y="2961006"/>
          <a:ext cx="1305371" cy="848491"/>
        </a:xfrm>
        <a:prstGeom prst="roundRect">
          <a:avLst/>
        </a:prstGeom>
        <a:gradFill rotWithShape="0">
          <a:gsLst>
            <a:gs pos="0">
              <a:schemeClr val="accent5">
                <a:hueOff val="-5632119"/>
                <a:satOff val="-14516"/>
                <a:lumOff val="-9804"/>
                <a:alphaOff val="0"/>
                <a:satMod val="103000"/>
                <a:lumMod val="102000"/>
                <a:tint val="94000"/>
              </a:schemeClr>
            </a:gs>
            <a:gs pos="50000">
              <a:schemeClr val="accent5">
                <a:hueOff val="-5632119"/>
                <a:satOff val="-14516"/>
                <a:lumOff val="-9804"/>
                <a:alphaOff val="0"/>
                <a:satMod val="110000"/>
                <a:lumMod val="100000"/>
                <a:shade val="100000"/>
              </a:schemeClr>
            </a:gs>
            <a:gs pos="100000">
              <a:schemeClr val="accent5">
                <a:hueOff val="-5632119"/>
                <a:satOff val="-14516"/>
                <a:lumOff val="-980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IN" sz="800" b="1" kern="1200"/>
            <a:t>Best Performing Model</a:t>
          </a:r>
          <a:r>
            <a:rPr lang="en-IN" sz="800" kern="1200"/>
            <a:t>: SVM achieved the highest accuracy of 91%. </a:t>
          </a:r>
          <a:endParaRPr lang="en-US" sz="800" kern="1200"/>
        </a:p>
      </dsp:txBody>
      <dsp:txXfrm>
        <a:off x="362953" y="3002426"/>
        <a:ext cx="1222531" cy="765651"/>
      </dsp:txXfrm>
    </dsp:sp>
    <dsp:sp modelId="{5482576D-A5EE-464A-B38C-030BC6DE5A98}">
      <dsp:nvSpPr>
        <dsp:cNvPr id="0" name=""/>
        <dsp:cNvSpPr/>
      </dsp:nvSpPr>
      <dsp:spPr>
        <a:xfrm>
          <a:off x="913548" y="426912"/>
          <a:ext cx="4839736" cy="4839736"/>
        </a:xfrm>
        <a:custGeom>
          <a:avLst/>
          <a:gdLst/>
          <a:ahLst/>
          <a:cxnLst/>
          <a:rect l="0" t="0" r="0" b="0"/>
          <a:pathLst>
            <a:path>
              <a:moveTo>
                <a:pt x="3534" y="2289131"/>
              </a:moveTo>
              <a:arcTo wR="2419868" hR="2419868" stAng="10985820" swAng="1063615"/>
            </a:path>
          </a:pathLst>
        </a:custGeom>
        <a:noFill/>
        <a:ln w="6350" cap="flat" cmpd="sng" algn="ctr">
          <a:solidFill>
            <a:schemeClr val="accent5">
              <a:hueOff val="-5632119"/>
              <a:satOff val="-14516"/>
              <a:lumOff val="-9804"/>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D3E5E8B1-970B-E442-924E-BCC69850FC37}">
      <dsp:nvSpPr>
        <dsp:cNvPr id="0" name=""/>
        <dsp:cNvSpPr/>
      </dsp:nvSpPr>
      <dsp:spPr>
        <a:xfrm>
          <a:off x="788801" y="913772"/>
          <a:ext cx="1305371" cy="848491"/>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dirty="0">
              <a:hlinkClick xmlns:r="http://schemas.openxmlformats.org/officeDocument/2006/relationships" r:id="rId1"/>
            </a:rPr>
            <a:t>predictive analysis</a:t>
          </a:r>
          <a:endParaRPr lang="en-US" sz="800" kern="1200" dirty="0"/>
        </a:p>
      </dsp:txBody>
      <dsp:txXfrm>
        <a:off x="830221" y="955192"/>
        <a:ext cx="1222531" cy="765651"/>
      </dsp:txXfrm>
    </dsp:sp>
    <dsp:sp modelId="{FA14BBE3-E15D-CE43-940F-15BD0C24142A}">
      <dsp:nvSpPr>
        <dsp:cNvPr id="0" name=""/>
        <dsp:cNvSpPr/>
      </dsp:nvSpPr>
      <dsp:spPr>
        <a:xfrm>
          <a:off x="913548" y="426912"/>
          <a:ext cx="4839736" cy="4839736"/>
        </a:xfrm>
        <a:custGeom>
          <a:avLst/>
          <a:gdLst/>
          <a:ahLst/>
          <a:cxnLst/>
          <a:rect l="0" t="0" r="0" b="0"/>
          <a:pathLst>
            <a:path>
              <a:moveTo>
                <a:pt x="1111100" y="384459"/>
              </a:moveTo>
              <a:arcTo wR="2419868" hR="2419868" stAng="14235538" swAng="771052"/>
            </a:path>
          </a:pathLst>
        </a:custGeom>
        <a:noFill/>
        <a:ln w="6350" cap="flat" cmpd="sng" algn="ctr">
          <a:solidFill>
            <a:schemeClr val="accent5">
              <a:hueOff val="-6758543"/>
              <a:satOff val="-17419"/>
              <a:lumOff val="-1176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AFD1C2-CC80-DA43-BCCA-0E34152B6026}">
      <dsp:nvSpPr>
        <dsp:cNvPr id="0" name=""/>
        <dsp:cNvSpPr/>
      </dsp:nvSpPr>
      <dsp:spPr>
        <a:xfrm>
          <a:off x="0" y="13392"/>
          <a:ext cx="6666833" cy="503685"/>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b="1" i="0" kern="1200"/>
            <a:t>Launch Site Performance</a:t>
          </a:r>
          <a:r>
            <a:rPr lang="en-IN" sz="2100" b="0" i="0" kern="1200"/>
            <a:t>:</a:t>
          </a:r>
          <a:endParaRPr lang="en-US" sz="2100" kern="1200"/>
        </a:p>
      </dsp:txBody>
      <dsp:txXfrm>
        <a:off x="24588" y="37980"/>
        <a:ext cx="6617657" cy="454509"/>
      </dsp:txXfrm>
    </dsp:sp>
    <dsp:sp modelId="{3C048BCA-6136-4A4E-A89D-AFB389048BFD}">
      <dsp:nvSpPr>
        <dsp:cNvPr id="0" name=""/>
        <dsp:cNvSpPr/>
      </dsp:nvSpPr>
      <dsp:spPr>
        <a:xfrm>
          <a:off x="0" y="517077"/>
          <a:ext cx="6666833" cy="7824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1672"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IN" sz="1600" b="1" i="0" kern="1200"/>
            <a:t>CCAFS SLC 40</a:t>
          </a:r>
          <a:r>
            <a:rPr lang="en-IN" sz="1600" b="0" i="0" kern="1200"/>
            <a:t> and </a:t>
          </a:r>
          <a:r>
            <a:rPr lang="en-IN" sz="1600" b="1" i="0" kern="1200"/>
            <a:t>KSC LC 39A</a:t>
          </a:r>
          <a:r>
            <a:rPr lang="en-IN" sz="1600" b="0" i="0" kern="1200"/>
            <a:t> are the most reliable launch sites, with high success rates across payload ranges.</a:t>
          </a:r>
          <a:endParaRPr lang="en-US" sz="1600" kern="1200"/>
        </a:p>
        <a:p>
          <a:pPr marL="171450" lvl="1" indent="-171450" algn="l" defTabSz="711200">
            <a:lnSpc>
              <a:spcPct val="90000"/>
            </a:lnSpc>
            <a:spcBef>
              <a:spcPct val="0"/>
            </a:spcBef>
            <a:spcAft>
              <a:spcPct val="20000"/>
            </a:spcAft>
            <a:buChar char="•"/>
          </a:pPr>
          <a:r>
            <a:rPr lang="en-IN" sz="1600" b="1" i="0" kern="1200"/>
            <a:t>VAFB SLC 4E</a:t>
          </a:r>
          <a:r>
            <a:rPr lang="en-IN" sz="1600" b="0" i="0" kern="1200"/>
            <a:t> needs optimization for polar orbit missions.</a:t>
          </a:r>
          <a:endParaRPr lang="en-US" sz="1600" kern="1200"/>
        </a:p>
      </dsp:txBody>
      <dsp:txXfrm>
        <a:off x="0" y="517077"/>
        <a:ext cx="6666833" cy="782460"/>
      </dsp:txXfrm>
    </dsp:sp>
    <dsp:sp modelId="{86F4E4AE-AB31-8549-99A2-B67A3130550F}">
      <dsp:nvSpPr>
        <dsp:cNvPr id="0" name=""/>
        <dsp:cNvSpPr/>
      </dsp:nvSpPr>
      <dsp:spPr>
        <a:xfrm>
          <a:off x="0" y="1299537"/>
          <a:ext cx="6666833" cy="503685"/>
        </a:xfrm>
        <a:prstGeom prst="roundRect">
          <a:avLst/>
        </a:prstGeom>
        <a:gradFill rotWithShape="0">
          <a:gsLst>
            <a:gs pos="0">
              <a:schemeClr val="accent5">
                <a:hueOff val="-2252848"/>
                <a:satOff val="-5806"/>
                <a:lumOff val="-3922"/>
                <a:alphaOff val="0"/>
                <a:satMod val="103000"/>
                <a:lumMod val="102000"/>
                <a:tint val="94000"/>
              </a:schemeClr>
            </a:gs>
            <a:gs pos="50000">
              <a:schemeClr val="accent5">
                <a:hueOff val="-2252848"/>
                <a:satOff val="-5806"/>
                <a:lumOff val="-3922"/>
                <a:alphaOff val="0"/>
                <a:satMod val="110000"/>
                <a:lumMod val="100000"/>
                <a:shade val="100000"/>
              </a:schemeClr>
            </a:gs>
            <a:gs pos="100000">
              <a:schemeClr val="accent5">
                <a:hueOff val="-2252848"/>
                <a:satOff val="-5806"/>
                <a:lumOff val="-392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b="1" i="0" kern="1200"/>
            <a:t>Payload Insights</a:t>
          </a:r>
          <a:r>
            <a:rPr lang="en-IN" sz="2100" b="0" i="0" kern="1200"/>
            <a:t>:</a:t>
          </a:r>
          <a:endParaRPr lang="en-US" sz="2100" kern="1200"/>
        </a:p>
      </dsp:txBody>
      <dsp:txXfrm>
        <a:off x="24588" y="1324125"/>
        <a:ext cx="6617657" cy="454509"/>
      </dsp:txXfrm>
    </dsp:sp>
    <dsp:sp modelId="{EA6B4C82-9300-3F48-BB6F-C20E20D763D5}">
      <dsp:nvSpPr>
        <dsp:cNvPr id="0" name=""/>
        <dsp:cNvSpPr/>
      </dsp:nvSpPr>
      <dsp:spPr>
        <a:xfrm>
          <a:off x="0" y="1803222"/>
          <a:ext cx="6666833" cy="7824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1672"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IN" sz="1600" b="0" i="0" kern="1200"/>
            <a:t>Payloads between </a:t>
          </a:r>
          <a:r>
            <a:rPr lang="en-IN" sz="1600" b="1" i="0" kern="1200"/>
            <a:t>0-8,000 kg</a:t>
          </a:r>
          <a:r>
            <a:rPr lang="en-IN" sz="1600" b="0" i="0" kern="1200"/>
            <a:t> have the highest success rates.</a:t>
          </a:r>
          <a:endParaRPr lang="en-US" sz="1600" kern="1200"/>
        </a:p>
        <a:p>
          <a:pPr marL="171450" lvl="1" indent="-171450" algn="l" defTabSz="711200">
            <a:lnSpc>
              <a:spcPct val="90000"/>
            </a:lnSpc>
            <a:spcBef>
              <a:spcPct val="0"/>
            </a:spcBef>
            <a:spcAft>
              <a:spcPct val="20000"/>
            </a:spcAft>
            <a:buChar char="•"/>
          </a:pPr>
          <a:r>
            <a:rPr lang="en-IN" sz="1600" b="0" i="0" kern="1200"/>
            <a:t>Heavier payloads (&gt;12,000 kg) are more prone to failure, especially at </a:t>
          </a:r>
          <a:r>
            <a:rPr lang="en-IN" sz="1600" b="1" i="0" kern="1200"/>
            <a:t>VAFB SLC 4E</a:t>
          </a:r>
          <a:r>
            <a:rPr lang="en-IN" sz="1600" b="0" i="0" kern="1200"/>
            <a:t>.</a:t>
          </a:r>
          <a:endParaRPr lang="en-US" sz="1600" kern="1200"/>
        </a:p>
      </dsp:txBody>
      <dsp:txXfrm>
        <a:off x="0" y="1803222"/>
        <a:ext cx="6666833" cy="782460"/>
      </dsp:txXfrm>
    </dsp:sp>
    <dsp:sp modelId="{C5827404-CDBF-3240-9941-FFC02A0FCB50}">
      <dsp:nvSpPr>
        <dsp:cNvPr id="0" name=""/>
        <dsp:cNvSpPr/>
      </dsp:nvSpPr>
      <dsp:spPr>
        <a:xfrm>
          <a:off x="0" y="2585682"/>
          <a:ext cx="6666833" cy="503685"/>
        </a:xfrm>
        <a:prstGeom prst="roundRect">
          <a:avLst/>
        </a:prstGeom>
        <a:gradFill rotWithShape="0">
          <a:gsLst>
            <a:gs pos="0">
              <a:schemeClr val="accent5">
                <a:hueOff val="-4505695"/>
                <a:satOff val="-11613"/>
                <a:lumOff val="-7843"/>
                <a:alphaOff val="0"/>
                <a:satMod val="103000"/>
                <a:lumMod val="102000"/>
                <a:tint val="94000"/>
              </a:schemeClr>
            </a:gs>
            <a:gs pos="50000">
              <a:schemeClr val="accent5">
                <a:hueOff val="-4505695"/>
                <a:satOff val="-11613"/>
                <a:lumOff val="-7843"/>
                <a:alphaOff val="0"/>
                <a:satMod val="110000"/>
                <a:lumMod val="100000"/>
                <a:shade val="100000"/>
              </a:schemeClr>
            </a:gs>
            <a:gs pos="100000">
              <a:schemeClr val="accent5">
                <a:hueOff val="-4505695"/>
                <a:satOff val="-11613"/>
                <a:lumOff val="-784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b="1" i="0" kern="1200"/>
            <a:t>Model Performance</a:t>
          </a:r>
          <a:r>
            <a:rPr lang="en-IN" sz="2100" b="0" i="0" kern="1200"/>
            <a:t>:</a:t>
          </a:r>
          <a:endParaRPr lang="en-US" sz="2100" kern="1200"/>
        </a:p>
      </dsp:txBody>
      <dsp:txXfrm>
        <a:off x="24588" y="2610270"/>
        <a:ext cx="6617657" cy="454509"/>
      </dsp:txXfrm>
    </dsp:sp>
    <dsp:sp modelId="{382C5ECD-881F-C748-9C81-65C25E6E45D3}">
      <dsp:nvSpPr>
        <dsp:cNvPr id="0" name=""/>
        <dsp:cNvSpPr/>
      </dsp:nvSpPr>
      <dsp:spPr>
        <a:xfrm>
          <a:off x="0" y="3089367"/>
          <a:ext cx="6666833" cy="7824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1672"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IN" sz="1600" b="1" i="0" kern="1200"/>
            <a:t>SVM</a:t>
          </a:r>
          <a:r>
            <a:rPr lang="en-IN" sz="1600" b="0" i="0" kern="1200"/>
            <a:t> is the best-performing model with </a:t>
          </a:r>
          <a:r>
            <a:rPr lang="en-IN" sz="1600" b="1" i="0" kern="1200"/>
            <a:t>91% accuracy</a:t>
          </a:r>
          <a:r>
            <a:rPr lang="en-IN" sz="1600" b="0" i="0" kern="1200"/>
            <a:t>.</a:t>
          </a:r>
          <a:endParaRPr lang="en-US" sz="1600" kern="1200"/>
        </a:p>
        <a:p>
          <a:pPr marL="171450" lvl="1" indent="-171450" algn="l" defTabSz="711200">
            <a:lnSpc>
              <a:spcPct val="90000"/>
            </a:lnSpc>
            <a:spcBef>
              <a:spcPct val="0"/>
            </a:spcBef>
            <a:spcAft>
              <a:spcPct val="20000"/>
            </a:spcAft>
            <a:buChar char="•"/>
          </a:pPr>
          <a:r>
            <a:rPr lang="en-IN" sz="1600" b="0" i="0" kern="1200"/>
            <a:t>The model has </a:t>
          </a:r>
          <a:r>
            <a:rPr lang="en-IN" sz="1600" b="1" i="0" kern="1200"/>
            <a:t>no false negatives</a:t>
          </a:r>
          <a:r>
            <a:rPr lang="en-IN" sz="1600" b="0" i="0" kern="1200"/>
            <a:t>, ensuring all successful landings are identified.</a:t>
          </a:r>
          <a:endParaRPr lang="en-US" sz="1600" kern="1200"/>
        </a:p>
      </dsp:txBody>
      <dsp:txXfrm>
        <a:off x="0" y="3089367"/>
        <a:ext cx="6666833" cy="782460"/>
      </dsp:txXfrm>
    </dsp:sp>
    <dsp:sp modelId="{098C260C-ACC2-614F-BD68-2D288072D116}">
      <dsp:nvSpPr>
        <dsp:cNvPr id="0" name=""/>
        <dsp:cNvSpPr/>
      </dsp:nvSpPr>
      <dsp:spPr>
        <a:xfrm>
          <a:off x="0" y="3871827"/>
          <a:ext cx="6666833" cy="503685"/>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b="1" i="0" kern="1200"/>
            <a:t>Recommendations</a:t>
          </a:r>
          <a:r>
            <a:rPr lang="en-IN" sz="2100" b="0" i="0" kern="1200"/>
            <a:t>:</a:t>
          </a:r>
          <a:endParaRPr lang="en-US" sz="2100" kern="1200"/>
        </a:p>
      </dsp:txBody>
      <dsp:txXfrm>
        <a:off x="24588" y="3896415"/>
        <a:ext cx="6617657" cy="454509"/>
      </dsp:txXfrm>
    </dsp:sp>
    <dsp:sp modelId="{AA3B9373-3F8D-6F46-99E4-DFE8C4153289}">
      <dsp:nvSpPr>
        <dsp:cNvPr id="0" name=""/>
        <dsp:cNvSpPr/>
      </dsp:nvSpPr>
      <dsp:spPr>
        <a:xfrm>
          <a:off x="0" y="4375512"/>
          <a:ext cx="6666833" cy="1065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1672"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IN" sz="1600" b="0" i="0" kern="1200"/>
            <a:t>Optimize </a:t>
          </a:r>
          <a:r>
            <a:rPr lang="en-IN" sz="1600" b="1" i="0" kern="1200"/>
            <a:t>VAFB SLC 4E</a:t>
          </a:r>
          <a:r>
            <a:rPr lang="en-IN" sz="1600" b="0" i="0" kern="1200"/>
            <a:t> for heavier payloads and polar orbits.</a:t>
          </a:r>
          <a:endParaRPr lang="en-US" sz="1600" kern="1200"/>
        </a:p>
        <a:p>
          <a:pPr marL="171450" lvl="1" indent="-171450" algn="l" defTabSz="711200">
            <a:lnSpc>
              <a:spcPct val="90000"/>
            </a:lnSpc>
            <a:spcBef>
              <a:spcPct val="0"/>
            </a:spcBef>
            <a:spcAft>
              <a:spcPct val="20000"/>
            </a:spcAft>
            <a:buChar char="•"/>
          </a:pPr>
          <a:r>
            <a:rPr lang="en-IN" sz="1600" b="0" i="0" kern="1200"/>
            <a:t>Use </a:t>
          </a:r>
          <a:r>
            <a:rPr lang="en-IN" sz="1600" b="1" i="0" kern="1200"/>
            <a:t>SVM</a:t>
          </a:r>
          <a:r>
            <a:rPr lang="en-IN" sz="1600" b="0" i="0" kern="1200"/>
            <a:t> for future predictions due to its high accuracy and reliability.</a:t>
          </a:r>
          <a:endParaRPr lang="en-US" sz="1600" kern="1200"/>
        </a:p>
        <a:p>
          <a:pPr marL="171450" lvl="1" indent="-171450" algn="l" defTabSz="711200">
            <a:lnSpc>
              <a:spcPct val="90000"/>
            </a:lnSpc>
            <a:spcBef>
              <a:spcPct val="0"/>
            </a:spcBef>
            <a:spcAft>
              <a:spcPct val="20000"/>
            </a:spcAft>
            <a:buChar char="•"/>
          </a:pPr>
          <a:r>
            <a:rPr lang="en-IN" sz="1600" b="0" i="0" kern="1200"/>
            <a:t>Continue leveraging </a:t>
          </a:r>
          <a:r>
            <a:rPr lang="en-IN" sz="1600" b="1" i="0" kern="1200"/>
            <a:t>CCAFS SLC 40</a:t>
          </a:r>
          <a:r>
            <a:rPr lang="en-IN" sz="1600" b="0" i="0" kern="1200"/>
            <a:t> and </a:t>
          </a:r>
          <a:r>
            <a:rPr lang="en-IN" sz="1600" b="1" i="0" kern="1200"/>
            <a:t>KSC LC 39A</a:t>
          </a:r>
          <a:r>
            <a:rPr lang="en-IN" sz="1600" b="0" i="0" kern="1200"/>
            <a:t> for high-priority missions.</a:t>
          </a:r>
          <a:endParaRPr lang="en-US" sz="1600" kern="1200"/>
        </a:p>
      </dsp:txBody>
      <dsp:txXfrm>
        <a:off x="0" y="4375512"/>
        <a:ext cx="6666833" cy="1065015"/>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3/12/25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jpeg>
</file>

<file path=ppt/media/image34.jpe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3/12/25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973094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37</a:t>
            </a:fld>
            <a:endParaRPr lang="en-US"/>
          </a:p>
        </p:txBody>
      </p:sp>
    </p:spTree>
    <p:extLst>
      <p:ext uri="{BB962C8B-B14F-4D97-AF65-F5344CB8AC3E}">
        <p14:creationId xmlns:p14="http://schemas.microsoft.com/office/powerpoint/2010/main" val="3331490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ivyaVemula95/SpaceXProject/blob/main/labs-jupyter-spacex-Data%20wrangling-v2.ipynb"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DivyaVemula95/SpaceXProject/blob/main/SpaceX-Machine-Learning-Prediction-EDaVisuals-Folium-Dashboard-Plots-ConfusionMatrix.ipynb"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DivyaVemula95/SpaceXProject/blob/main/SpaceX-Machine-Learning-Prediction-EDaVisuals-Folium-Dashboard-Plots-ConfusionMatrix.ipynb"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1.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1.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DivyaVemula95/SpaceXProject/blob/main/SpaceX-Machine-Learning-Prediction-EDaVisuals-Folium-Dashboard-Plots-ConfusionMatrix.ipynb"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DivyaVemula95/SpaceXProject/blob/main/jupyter-labs-spacex-data-collection-api-v2.ipynb" TargetMode="Externa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ivyaVemula95/SpaceXProject/blob/main/jupyter-labs-webscraping.ipynb" TargetMode="External"/><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1477328"/>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Team</a:t>
            </a:r>
          </a:p>
          <a:p>
            <a:r>
              <a:rPr lang="en-US" dirty="0">
                <a:solidFill>
                  <a:schemeClr val="bg2"/>
                </a:solidFill>
                <a:latin typeface="Abadi" panose="020B0604020104020204" pitchFamily="34" charset="0"/>
                <a:ea typeface="SF Pro" pitchFamily="2" charset="0"/>
                <a:cs typeface="SF Pro" pitchFamily="2" charset="0"/>
              </a:rPr>
              <a:t>Divya Vemula</a:t>
            </a:r>
          </a:p>
          <a:p>
            <a:r>
              <a:rPr lang="en-US" dirty="0">
                <a:solidFill>
                  <a:schemeClr val="bg2"/>
                </a:solidFill>
                <a:latin typeface="Abadi" panose="020B0604020104020204" pitchFamily="34" charset="0"/>
                <a:ea typeface="SF Pro" pitchFamily="2" charset="0"/>
                <a:cs typeface="SF Pro" pitchFamily="2" charset="0"/>
              </a:rPr>
              <a:t>Mani Krishna </a:t>
            </a:r>
            <a:r>
              <a:rPr lang="en-US" dirty="0" err="1">
                <a:solidFill>
                  <a:schemeClr val="bg2"/>
                </a:solidFill>
                <a:latin typeface="Abadi" panose="020B0604020104020204" pitchFamily="34" charset="0"/>
                <a:ea typeface="SF Pro" pitchFamily="2" charset="0"/>
                <a:cs typeface="SF Pro" pitchFamily="2" charset="0"/>
              </a:rPr>
              <a:t>Tippani</a:t>
            </a:r>
            <a:endParaRPr lang="en-US" dirty="0">
              <a:solidFill>
                <a:schemeClr val="bg2"/>
              </a:solidFill>
              <a:latin typeface="Abadi" panose="020B0604020104020204" pitchFamily="34" charset="0"/>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Rahul Chauhan</a:t>
            </a:r>
          </a:p>
          <a:p>
            <a:r>
              <a:rPr lang="en-US" dirty="0" err="1">
                <a:solidFill>
                  <a:schemeClr val="bg2"/>
                </a:solidFill>
                <a:latin typeface="Abadi" panose="020B0604020104020204" pitchFamily="34" charset="0"/>
                <a:ea typeface="SF Pro" pitchFamily="2" charset="0"/>
                <a:cs typeface="SF Pro" pitchFamily="2" charset="0"/>
              </a:rPr>
              <a:t>Shaheryar</a:t>
            </a:r>
            <a:r>
              <a:rPr lang="en-US" dirty="0">
                <a:solidFill>
                  <a:schemeClr val="bg2"/>
                </a:solidFill>
                <a:latin typeface="Abadi" panose="020B0604020104020204" pitchFamily="34" charset="0"/>
                <a:ea typeface="SF Pro" pitchFamily="2" charset="0"/>
                <a:cs typeface="SF Pro" pitchFamily="2" charset="0"/>
              </a:rPr>
              <a:t> Nadeem</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Rectangle 37">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Data Wrangling</a:t>
            </a:r>
          </a:p>
        </p:txBody>
      </p:sp>
      <p:sp>
        <p:nvSpPr>
          <p:cNvPr id="40"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810259" y="649480"/>
            <a:ext cx="6555347" cy="5546047"/>
          </a:xfrm>
          <a:prstGeom prst="rect">
            <a:avLst/>
          </a:prstGeom>
        </p:spPr>
        <p:txBody>
          <a:bodyPr vert="horz" lIns="91440" tIns="45720" rIns="91440" bIns="45720" rtlCol="0" anchor="ctr">
            <a:normAutofit/>
          </a:bodyPr>
          <a:lstStyle/>
          <a:p>
            <a:endParaRPr lang="en-US" sz="1700" dirty="0"/>
          </a:p>
          <a:p>
            <a:r>
              <a:rPr lang="en-US" sz="1700" dirty="0">
                <a:hlinkClick r:id="rId3"/>
              </a:rPr>
              <a:t>Data wrangling</a:t>
            </a:r>
            <a:endParaRPr lang="en-US" sz="1700" dirty="0"/>
          </a:p>
          <a:p>
            <a:r>
              <a:rPr lang="en-US" sz="1700" dirty="0"/>
              <a:t>Cleaning Missing Values: Identified and handled missing values using imputation or removal techniques to ensure dataset completeness.</a:t>
            </a:r>
          </a:p>
          <a:p>
            <a:r>
              <a:rPr lang="en-US" sz="1700" dirty="0"/>
              <a:t>Encoding Categorical Variables: Categorical variables like 'Outcome', '</a:t>
            </a:r>
            <a:r>
              <a:rPr lang="en-US" sz="1700" dirty="0" err="1"/>
              <a:t>LaunchSite</a:t>
            </a:r>
            <a:r>
              <a:rPr lang="en-US" sz="1700" dirty="0"/>
              <a:t>', etc., were encoded using techniques like label encoding to convert them into machine-readable formats.</a:t>
            </a:r>
          </a:p>
          <a:p>
            <a:r>
              <a:rPr lang="en-US" sz="1700" dirty="0"/>
              <a:t>Tools Used: Pandas: For data manipulation and cleaning.</a:t>
            </a:r>
          </a:p>
          <a:p>
            <a:r>
              <a:rPr lang="en-US" sz="1700" dirty="0"/>
              <a:t>SQLite: For storing and querying cleaned data.</a:t>
            </a:r>
          </a:p>
          <a:p>
            <a:r>
              <a:rPr lang="en-US" sz="1700" dirty="0"/>
              <a:t>[Start] --&gt; [Data Collection (API/Web Scraping)] </a:t>
            </a:r>
          </a:p>
          <a:p>
            <a:r>
              <a:rPr lang="en-US" sz="1700" dirty="0"/>
              <a:t>  --&gt; [Handle Missing Values] --&gt; [Data Transformation] </a:t>
            </a:r>
          </a:p>
          <a:p>
            <a:r>
              <a:rPr lang="en-US" sz="1700" dirty="0"/>
              <a:t>  --&gt; [Feature Engineering] --&gt; [Data Encoding] </a:t>
            </a:r>
          </a:p>
          <a:p>
            <a:r>
              <a:rPr lang="en-US" sz="1700" dirty="0"/>
              <a:t>  --&gt; [Outlier Detection] --&gt; [Data Aggregation] </a:t>
            </a:r>
          </a:p>
          <a:p>
            <a:r>
              <a:rPr lang="en-US" sz="1700" dirty="0"/>
              <a:t>  --&gt; [Final Cleaned Dataset] --&gt; [End]</a:t>
            </a:r>
          </a:p>
          <a:p>
            <a:endParaRPr lang="en-US" sz="1700" dirty="0"/>
          </a:p>
          <a:p>
            <a:endParaRPr lang="en-US" sz="1700" dirty="0"/>
          </a:p>
          <a:p>
            <a:endParaRPr lang="en-US" sz="1700" dirty="0"/>
          </a:p>
        </p:txBody>
      </p:sp>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smtClean="0">
                <a:solidFill>
                  <a:schemeClr val="tx1">
                    <a:lumMod val="50000"/>
                    <a:lumOff val="50000"/>
                  </a:schemeClr>
                </a:solidFill>
                <a:latin typeface="+mn-lt"/>
              </a:rPr>
              <a:pPr>
                <a:spcAft>
                  <a:spcPts val="600"/>
                </a:spcAft>
              </a:pPr>
              <a:t>10</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586478" y="1683756"/>
            <a:ext cx="3115265" cy="239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EDA with Data Visualization</a:t>
            </a:r>
          </a:p>
        </p:txBody>
      </p:sp>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11</a:t>
            </a:fld>
            <a:endParaRPr lang="en-US" sz="1100">
              <a:solidFill>
                <a:schemeClr val="tx1">
                  <a:lumMod val="50000"/>
                  <a:lumOff val="50000"/>
                </a:schemeClr>
              </a:solidFill>
              <a:latin typeface="+mn-lt"/>
            </a:endParaRPr>
          </a:p>
        </p:txBody>
      </p:sp>
      <p:graphicFrame>
        <p:nvGraphicFramePr>
          <p:cNvPr id="7" name="Content Placeholder 4">
            <a:extLst>
              <a:ext uri="{FF2B5EF4-FFF2-40B4-BE49-F238E27FC236}">
                <a16:creationId xmlns:a16="http://schemas.microsoft.com/office/drawing/2014/main" id="{10B885A8-8D95-919B-172A-9AD0CB72F1BB}"/>
              </a:ext>
            </a:extLst>
          </p:cNvPr>
          <p:cNvGraphicFramePr>
            <a:graphicFrameLocks noGrp="1"/>
          </p:cNvGraphicFramePr>
          <p:nvPr>
            <p:ph idx="4294967295"/>
            <p:extLst>
              <p:ext uri="{D42A27DB-BD31-4B8C-83A1-F6EECF244321}">
                <p14:modId xmlns:p14="http://schemas.microsoft.com/office/powerpoint/2010/main" val="3014158503"/>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586478" y="1683756"/>
            <a:ext cx="3115265" cy="239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EDA with SQL</a:t>
            </a:r>
          </a:p>
        </p:txBody>
      </p:sp>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12</a:t>
            </a:fld>
            <a:endParaRPr lang="en-US" sz="1100">
              <a:solidFill>
                <a:schemeClr val="tx1">
                  <a:lumMod val="50000"/>
                  <a:lumOff val="50000"/>
                </a:schemeClr>
              </a:solidFill>
              <a:latin typeface="+mn-lt"/>
            </a:endParaRPr>
          </a:p>
        </p:txBody>
      </p:sp>
      <p:graphicFrame>
        <p:nvGraphicFramePr>
          <p:cNvPr id="7" name="Content Placeholder 4">
            <a:extLst>
              <a:ext uri="{FF2B5EF4-FFF2-40B4-BE49-F238E27FC236}">
                <a16:creationId xmlns:a16="http://schemas.microsoft.com/office/drawing/2014/main" id="{767CF120-10C9-83D6-B4F2-9DEB520BD6EA}"/>
              </a:ext>
            </a:extLst>
          </p:cNvPr>
          <p:cNvGraphicFramePr>
            <a:graphicFrameLocks noGrp="1"/>
          </p:cNvGraphicFramePr>
          <p:nvPr>
            <p:ph idx="4294967295"/>
            <p:extLst>
              <p:ext uri="{D42A27DB-BD31-4B8C-83A1-F6EECF244321}">
                <p14:modId xmlns:p14="http://schemas.microsoft.com/office/powerpoint/2010/main" val="4151386805"/>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Rectangle 2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Build an Interactive Map with Folium</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810259" y="649480"/>
            <a:ext cx="6555347" cy="5546047"/>
          </a:xfrm>
          <a:prstGeom prst="rect">
            <a:avLst/>
          </a:prstGeom>
        </p:spPr>
        <p:txBody>
          <a:bodyPr vert="horz" lIns="91440" tIns="45720" rIns="91440" bIns="45720" rtlCol="0" anchor="ctr">
            <a:normAutofit/>
          </a:bodyPr>
          <a:lstStyle/>
          <a:p>
            <a:r>
              <a:rPr lang="en-US" sz="1600" b="1" dirty="0"/>
              <a:t>Markers</a:t>
            </a:r>
            <a:r>
              <a:rPr lang="en-US" sz="1600" dirty="0"/>
              <a:t>: Essential for highlighting specific locations (launch sites) on the map. By providing a clickable marker, users can interact with the map to learn more about each site’s location and its associated launch details. This gives the map an intuitive, interactive quality.</a:t>
            </a:r>
          </a:p>
          <a:p>
            <a:r>
              <a:rPr lang="en-US" sz="1600" b="1" dirty="0"/>
              <a:t>Circles</a:t>
            </a:r>
            <a:r>
              <a:rPr lang="en-US" sz="1600" dirty="0"/>
              <a:t>: Used to represent a visual safety or impact zone around each launch site. This is helpful for visualizing the geographical area that could be affected during a launch, such as evacuation or restricted zones. Adding different circle sizes for each launch site helps convey the range of influence.</a:t>
            </a:r>
          </a:p>
          <a:p>
            <a:r>
              <a:rPr lang="en-US" sz="1600" b="1" dirty="0"/>
              <a:t>Polylines</a:t>
            </a:r>
            <a:r>
              <a:rPr lang="en-US" sz="1600" dirty="0"/>
              <a:t>: These lines represent the rocket’s trajectory, helping users to visually trace the rocket’s path and understand its destination. This is especially useful for users interested in the physics of rocket launches or the planning of the flight path.</a:t>
            </a:r>
          </a:p>
          <a:p>
            <a:r>
              <a:rPr lang="en-US" sz="1600" b="1" dirty="0"/>
              <a:t>Popups</a:t>
            </a:r>
            <a:r>
              <a:rPr lang="en-US" sz="1600" dirty="0"/>
              <a:t>: These provide users with additional contextual information when interacting with map objects. By attaching popups to markers, circles, and polylines, we ensure that users can explore more details about each launch site, such as the date, rocket type, and outcome of the launch, without overwhelming the map with text.</a:t>
            </a:r>
          </a:p>
          <a:p>
            <a:pPr marL="0">
              <a:spcBef>
                <a:spcPts val="1400"/>
              </a:spcBef>
            </a:pPr>
            <a:endParaRPr lang="en-US" sz="1600" dirty="0"/>
          </a:p>
          <a:p>
            <a:pPr marL="0" indent="0">
              <a:spcBef>
                <a:spcPts val="1400"/>
              </a:spcBef>
              <a:buNone/>
            </a:pPr>
            <a:r>
              <a:rPr lang="en-US" sz="1600" dirty="0">
                <a:hlinkClick r:id="rId2"/>
              </a:rPr>
              <a:t>Interactive map with Folium map</a:t>
            </a:r>
            <a:endParaRPr lang="en-US" sz="1600" dirty="0"/>
          </a:p>
          <a:p>
            <a:endParaRPr lang="en-US" sz="1600" dirty="0"/>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13</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686834" y="1153572"/>
            <a:ext cx="3200400" cy="44611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rgbClr val="FFFFFF"/>
                </a:solidFill>
                <a:latin typeface="+mj-lt"/>
                <a:ea typeface="+mj-ea"/>
                <a:cs typeface="+mj-cs"/>
              </a:rPr>
              <a:t>Build a Dashboard with Plotly Dash</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447308" y="591344"/>
            <a:ext cx="6906491" cy="5585619"/>
          </a:xfrm>
          <a:prstGeom prst="rect">
            <a:avLst/>
          </a:prstGeom>
        </p:spPr>
        <p:txBody>
          <a:bodyPr vert="horz" lIns="91440" tIns="45720" rIns="91440" bIns="45720" rtlCol="0" anchor="ctr">
            <a:normAutofit/>
          </a:bodyPr>
          <a:lstStyle/>
          <a:p>
            <a:r>
              <a:rPr lang="en-US" sz="1500" b="1" dirty="0"/>
              <a:t>Pie Chart (Launch Success vs. Failure)</a:t>
            </a:r>
            <a:r>
              <a:rPr lang="en-US" sz="1500" dirty="0"/>
              <a:t>:</a:t>
            </a:r>
          </a:p>
          <a:p>
            <a:r>
              <a:rPr lang="en-US" sz="1500" b="1" dirty="0"/>
              <a:t>Purpose</a:t>
            </a:r>
            <a:r>
              <a:rPr lang="en-US" sz="1500" dirty="0"/>
              <a:t>: The pie chart is an intuitive and visually appealing way to display categorical data. In this case, it helps users quickly understand the proportion of successful vs. failed launches. It simplifies the assessment of SpaceX’s overall launch performance for a specific site and year.</a:t>
            </a:r>
          </a:p>
          <a:p>
            <a:r>
              <a:rPr lang="en-US" sz="1500" b="1" dirty="0"/>
              <a:t>Bar Chart (Monthly Launch Outcomes)</a:t>
            </a:r>
            <a:r>
              <a:rPr lang="en-US" sz="1500" dirty="0"/>
              <a:t>:</a:t>
            </a:r>
          </a:p>
          <a:p>
            <a:r>
              <a:rPr lang="en-US" sz="1500" b="1" dirty="0"/>
              <a:t>Purpose</a:t>
            </a:r>
            <a:r>
              <a:rPr lang="en-US" sz="1500" dirty="0"/>
              <a:t>: The bar chart provides detailed insights into the monthly trends of launch outcomes. It helps users observe fluctuations in the number of successful and failed launches over time, offering a more granular view of SpaceX's performance.</a:t>
            </a:r>
          </a:p>
          <a:p>
            <a:r>
              <a:rPr lang="en-US" sz="1500" b="1" dirty="0"/>
              <a:t>Launch Site Selection (Radio Buttons)</a:t>
            </a:r>
            <a:r>
              <a:rPr lang="en-US" sz="1500" dirty="0"/>
              <a:t>:</a:t>
            </a:r>
          </a:p>
          <a:p>
            <a:r>
              <a:rPr lang="en-US" sz="1500" b="1" dirty="0"/>
              <a:t>Purpose</a:t>
            </a:r>
            <a:r>
              <a:rPr lang="en-US" sz="1500" dirty="0"/>
              <a:t>: The radio buttons give users control over which launch site’s data to visualize. This interaction makes the dashboard more dynamic and flexible, allowing users to easily switch between different sites without navigating away from the dashboard.</a:t>
            </a:r>
          </a:p>
          <a:p>
            <a:r>
              <a:rPr lang="en-US" sz="1500" b="1" dirty="0"/>
              <a:t>Year Selection (Dropdown)</a:t>
            </a:r>
            <a:r>
              <a:rPr lang="en-US" sz="1500" dirty="0"/>
              <a:t>:</a:t>
            </a:r>
          </a:p>
          <a:p>
            <a:r>
              <a:rPr lang="en-US" sz="1500" b="1" dirty="0"/>
              <a:t>Purpose</a:t>
            </a:r>
            <a:r>
              <a:rPr lang="en-US" sz="1500" dirty="0"/>
              <a:t>: The dropdown allows users to filter the data based on the year of the launch. It gives users the ability to perform year-over-year comparisons and observe trends over time, which is crucial for understanding how SpaceX’s launch outcomes evolved.</a:t>
            </a:r>
          </a:p>
          <a:p>
            <a:pPr marL="0">
              <a:spcBef>
                <a:spcPts val="1400"/>
              </a:spcBef>
            </a:pPr>
            <a:r>
              <a:rPr lang="en-US" sz="1500" dirty="0" err="1">
                <a:hlinkClick r:id="rId2"/>
              </a:rPr>
              <a:t>Plotly</a:t>
            </a:r>
            <a:r>
              <a:rPr lang="en-US" sz="1500" dirty="0">
                <a:hlinkClick r:id="rId2"/>
              </a:rPr>
              <a:t> Dash lab</a:t>
            </a:r>
            <a:endParaRPr lang="en-US" sz="1500" dirty="0"/>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9541564" y="6356350"/>
            <a:ext cx="1812235"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586478" y="1683756"/>
            <a:ext cx="3115265" cy="239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Predictive Analysis (Classification)</a:t>
            </a:r>
          </a:p>
        </p:txBody>
      </p:sp>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15</a:t>
            </a:fld>
            <a:endParaRPr lang="en-US" sz="1100">
              <a:solidFill>
                <a:schemeClr val="tx1">
                  <a:lumMod val="50000"/>
                  <a:lumOff val="50000"/>
                </a:schemeClr>
              </a:solidFill>
              <a:latin typeface="+mn-lt"/>
            </a:endParaRPr>
          </a:p>
        </p:txBody>
      </p:sp>
      <p:graphicFrame>
        <p:nvGraphicFramePr>
          <p:cNvPr id="7" name="Content Placeholder 4">
            <a:extLst>
              <a:ext uri="{FF2B5EF4-FFF2-40B4-BE49-F238E27FC236}">
                <a16:creationId xmlns:a16="http://schemas.microsoft.com/office/drawing/2014/main" id="{7B8DB351-1C51-6058-D0F0-0C461A1638D2}"/>
              </a:ext>
            </a:extLst>
          </p:cNvPr>
          <p:cNvGraphicFramePr>
            <a:graphicFrameLocks noGrp="1"/>
          </p:cNvGraphicFramePr>
          <p:nvPr>
            <p:ph idx="4294967295"/>
            <p:extLst>
              <p:ext uri="{D42A27DB-BD31-4B8C-83A1-F6EECF244321}">
                <p14:modId xmlns:p14="http://schemas.microsoft.com/office/powerpoint/2010/main" val="583703193"/>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7F1AF47-AE98-4034-BD91-1976FA4D9C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8EC0EE2B-2029-48DD-893D-F528E651B0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7200" y="8482"/>
            <a:ext cx="3568276"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45AE1D08-1ED1-4F59-B42F-4D8EA33DC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9A79B912-88EA-4640-BDEB-51B3B11A0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662180" y="2862471"/>
            <a:ext cx="3041803" cy="290780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a:solidFill>
                  <a:srgbClr val="FFFFFF"/>
                </a:solidFill>
                <a:latin typeface="+mj-lt"/>
                <a:ea typeface="+mj-ea"/>
                <a:cs typeface="+mj-cs"/>
              </a:rPr>
              <a:t>Results</a:t>
            </a:r>
          </a:p>
        </p:txBody>
      </p:sp>
      <p:pic>
        <p:nvPicPr>
          <p:cNvPr id="5" name="Picture 4">
            <a:extLst>
              <a:ext uri="{FF2B5EF4-FFF2-40B4-BE49-F238E27FC236}">
                <a16:creationId xmlns:a16="http://schemas.microsoft.com/office/drawing/2014/main" id="{53472722-4820-CB5E-EA8F-B7DAB88F9DBC}"/>
              </a:ext>
            </a:extLst>
          </p:cNvPr>
          <p:cNvPicPr>
            <a:picLocks noChangeAspect="1"/>
          </p:cNvPicPr>
          <p:nvPr/>
        </p:nvPicPr>
        <p:blipFill>
          <a:blip r:embed="rId3"/>
          <a:stretch>
            <a:fillRect/>
          </a:stretch>
        </p:blipFill>
        <p:spPr>
          <a:xfrm>
            <a:off x="4601040" y="1082007"/>
            <a:ext cx="3387578" cy="2091829"/>
          </a:xfrm>
          <a:prstGeom prst="rect">
            <a:avLst/>
          </a:prstGeom>
        </p:spPr>
      </p:pic>
      <p:pic>
        <p:nvPicPr>
          <p:cNvPr id="2" name="Picture 1">
            <a:extLst>
              <a:ext uri="{FF2B5EF4-FFF2-40B4-BE49-F238E27FC236}">
                <a16:creationId xmlns:a16="http://schemas.microsoft.com/office/drawing/2014/main" id="{1D2383FC-1D0D-DF0F-C6EE-D6ABDE3B5D0E}"/>
              </a:ext>
            </a:extLst>
          </p:cNvPr>
          <p:cNvPicPr>
            <a:picLocks noChangeAspect="1"/>
          </p:cNvPicPr>
          <p:nvPr/>
        </p:nvPicPr>
        <p:blipFill>
          <a:blip r:embed="rId4"/>
          <a:stretch>
            <a:fillRect/>
          </a:stretch>
        </p:blipFill>
        <p:spPr>
          <a:xfrm>
            <a:off x="8293930" y="1318738"/>
            <a:ext cx="3419533" cy="1855096"/>
          </a:xfrm>
          <a:prstGeom prst="rect">
            <a:avLst/>
          </a:prstGeom>
        </p:spPr>
      </p:pic>
      <p:pic>
        <p:nvPicPr>
          <p:cNvPr id="3" name="Picture 2">
            <a:extLst>
              <a:ext uri="{FF2B5EF4-FFF2-40B4-BE49-F238E27FC236}">
                <a16:creationId xmlns:a16="http://schemas.microsoft.com/office/drawing/2014/main" id="{42EB794B-3105-67EB-2A9A-EA3A7290F5E5}"/>
              </a:ext>
            </a:extLst>
          </p:cNvPr>
          <p:cNvPicPr>
            <a:picLocks noChangeAspect="1"/>
          </p:cNvPicPr>
          <p:nvPr/>
        </p:nvPicPr>
        <p:blipFill>
          <a:blip r:embed="rId5"/>
          <a:stretch>
            <a:fillRect/>
          </a:stretch>
        </p:blipFill>
        <p:spPr>
          <a:xfrm>
            <a:off x="4780099" y="3429000"/>
            <a:ext cx="6754304" cy="2887465"/>
          </a:xfrm>
          <a:prstGeom prst="rect">
            <a:avLst/>
          </a:prstGeom>
        </p:spPr>
      </p:pic>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11704320" y="6452940"/>
            <a:ext cx="448056" cy="365760"/>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16</a:t>
            </a:fld>
            <a:endParaRPr lang="en-US" sz="1100">
              <a:solidFill>
                <a:schemeClr val="tx1">
                  <a:lumMod val="50000"/>
                  <a:lumOff val="50000"/>
                </a:schemeClr>
              </a:solidFill>
              <a:latin typeface="+mn-lt"/>
            </a:endParaRPr>
          </a:p>
        </p:txBody>
      </p:sp>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lvl="1" indent="0">
              <a:buNone/>
            </a:pPr>
            <a:endParaRPr lang="en-US" sz="1800" dirty="0"/>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13182" y="1690549"/>
            <a:ext cx="3932238" cy="3811588"/>
          </a:xfrm>
          <a:prstGeom prst="rect">
            <a:avLst/>
          </a:prstGeom>
        </p:spPr>
        <p:txBody>
          <a:bodyPr>
            <a:normAutofit/>
          </a:bodyPr>
          <a:lstStyle/>
          <a:p>
            <a:pPr algn="l">
              <a:buFont typeface="Arial" panose="020B0604020202020204" pitchFamily="34" charset="0"/>
              <a:buChar char="•"/>
            </a:pPr>
            <a:r>
              <a:rPr lang="en-IN" sz="2000" b="1" i="0" dirty="0">
                <a:solidFill>
                  <a:srgbClr val="404040"/>
                </a:solidFill>
                <a:effectLst/>
              </a:rPr>
              <a:t>CCAFS SLC 40</a:t>
            </a:r>
            <a:r>
              <a:rPr lang="en-IN" sz="2000" b="0" i="0" dirty="0">
                <a:solidFill>
                  <a:srgbClr val="404040"/>
                </a:solidFill>
                <a:effectLst/>
              </a:rPr>
              <a:t> is the most frequently used launch site, indicating high activity.</a:t>
            </a:r>
          </a:p>
          <a:p>
            <a:pPr algn="l">
              <a:spcBef>
                <a:spcPts val="300"/>
              </a:spcBef>
              <a:buFont typeface="Arial" panose="020B0604020202020204" pitchFamily="34" charset="0"/>
              <a:buChar char="•"/>
            </a:pPr>
            <a:r>
              <a:rPr lang="en-IN" sz="2000" b="1" i="0" dirty="0">
                <a:solidFill>
                  <a:srgbClr val="404040"/>
                </a:solidFill>
                <a:effectLst/>
              </a:rPr>
              <a:t>VAFB SLC 4E</a:t>
            </a:r>
            <a:r>
              <a:rPr lang="en-IN" sz="2000" b="0" i="0" dirty="0">
                <a:solidFill>
                  <a:srgbClr val="404040"/>
                </a:solidFill>
                <a:effectLst/>
              </a:rPr>
              <a:t> is used for polar orbits, showing fewer launches.</a:t>
            </a:r>
          </a:p>
          <a:p>
            <a:pPr algn="l">
              <a:spcBef>
                <a:spcPts val="300"/>
              </a:spcBef>
              <a:buFont typeface="Arial" panose="020B0604020202020204" pitchFamily="34" charset="0"/>
              <a:buChar char="•"/>
            </a:pPr>
            <a:r>
              <a:rPr lang="en-IN" sz="2000" b="1" i="0" dirty="0">
                <a:solidFill>
                  <a:srgbClr val="404040"/>
                </a:solidFill>
                <a:effectLst/>
              </a:rPr>
              <a:t>KSC LC 39A</a:t>
            </a:r>
            <a:r>
              <a:rPr lang="en-IN" sz="2000" b="0" i="0" dirty="0">
                <a:solidFill>
                  <a:srgbClr val="404040"/>
                </a:solidFill>
                <a:effectLst/>
              </a:rPr>
              <a:t> has increasing launches, likely for crewed missions.</a:t>
            </a:r>
          </a:p>
          <a:p>
            <a:pPr algn="l">
              <a:spcBef>
                <a:spcPts val="300"/>
              </a:spcBef>
              <a:buFont typeface="Arial" panose="020B0604020202020204" pitchFamily="34" charset="0"/>
              <a:buChar char="•"/>
            </a:pPr>
            <a:r>
              <a:rPr lang="en-IN" sz="2000" b="1" i="0" dirty="0">
                <a:solidFill>
                  <a:srgbClr val="404040"/>
                </a:solidFill>
                <a:effectLst/>
              </a:rPr>
              <a:t>Insight</a:t>
            </a:r>
            <a:r>
              <a:rPr lang="en-IN" sz="2000" b="0" i="0" dirty="0">
                <a:solidFill>
                  <a:srgbClr val="404040"/>
                </a:solidFill>
                <a:effectLst/>
              </a:rPr>
              <a:t>: CCAFS SLC 40 is SpaceX's primary site due to its strategic location.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2E2792EA-FC2C-B6C9-3328-3AE017D0CAF4}"/>
              </a:ext>
            </a:extLst>
          </p:cNvPr>
          <p:cNvPicPr>
            <a:picLocks noChangeAspect="1"/>
          </p:cNvPicPr>
          <p:nvPr/>
        </p:nvPicPr>
        <p:blipFill>
          <a:blip r:embed="rId3"/>
          <a:stretch>
            <a:fillRect/>
          </a:stretch>
        </p:blipFill>
        <p:spPr>
          <a:xfrm>
            <a:off x="4797211" y="1611134"/>
            <a:ext cx="7772400" cy="389100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820558"/>
            <a:ext cx="4411589" cy="3811588"/>
          </a:xfrm>
          <a:prstGeom prst="rect">
            <a:avLst/>
          </a:prstGeom>
        </p:spPr>
        <p:txBody>
          <a:bodyPr>
            <a:normAutofit fontScale="85000" lnSpcReduction="20000"/>
          </a:bodyPr>
          <a:lstStyle/>
          <a:p>
            <a:pPr algn="l">
              <a:buFont typeface="Arial" panose="020B0604020202020204" pitchFamily="34" charset="0"/>
              <a:buChar char="•"/>
            </a:pPr>
            <a:r>
              <a:rPr lang="en-IN" sz="2400" b="1" i="0" dirty="0">
                <a:solidFill>
                  <a:srgbClr val="404040"/>
                </a:solidFill>
                <a:effectLst/>
              </a:rPr>
              <a:t>CCAFS SLC 40</a:t>
            </a:r>
            <a:r>
              <a:rPr lang="en-IN" sz="2400" b="0" i="0" dirty="0">
                <a:solidFill>
                  <a:srgbClr val="404040"/>
                </a:solidFill>
                <a:effectLst/>
              </a:rPr>
              <a:t>: Handles a wide range of payloads, from light to heavy, showing versatility.</a:t>
            </a:r>
          </a:p>
          <a:p>
            <a:pPr algn="l">
              <a:spcBef>
                <a:spcPts val="300"/>
              </a:spcBef>
              <a:buFont typeface="Arial" panose="020B0604020202020204" pitchFamily="34" charset="0"/>
              <a:buChar char="•"/>
            </a:pPr>
            <a:r>
              <a:rPr lang="en-IN" sz="2400" b="1" i="0" dirty="0">
                <a:solidFill>
                  <a:srgbClr val="404040"/>
                </a:solidFill>
                <a:effectLst/>
              </a:rPr>
              <a:t>VAFB SLC 4E</a:t>
            </a:r>
            <a:r>
              <a:rPr lang="en-IN" sz="2400" b="0" i="0" dirty="0">
                <a:solidFill>
                  <a:srgbClr val="404040"/>
                </a:solidFill>
                <a:effectLst/>
              </a:rPr>
              <a:t>: Primarily used for medium to heavy payloads, often for polar orbit missions.</a:t>
            </a:r>
          </a:p>
          <a:p>
            <a:pPr algn="l">
              <a:spcBef>
                <a:spcPts val="300"/>
              </a:spcBef>
              <a:buFont typeface="Arial" panose="020B0604020202020204" pitchFamily="34" charset="0"/>
              <a:buChar char="•"/>
            </a:pPr>
            <a:r>
              <a:rPr lang="en-IN" sz="2400" b="1" i="0" dirty="0">
                <a:solidFill>
                  <a:srgbClr val="404040"/>
                </a:solidFill>
                <a:effectLst/>
              </a:rPr>
              <a:t>KSC LC 39A</a:t>
            </a:r>
            <a:r>
              <a:rPr lang="en-IN" sz="2400" b="0" i="0" dirty="0">
                <a:solidFill>
                  <a:srgbClr val="404040"/>
                </a:solidFill>
                <a:effectLst/>
              </a:rPr>
              <a:t>: Focuses on heavy payloads, likely for high-profile or crewed missions.</a:t>
            </a:r>
          </a:p>
          <a:p>
            <a:pPr algn="l">
              <a:spcBef>
                <a:spcPts val="300"/>
              </a:spcBef>
              <a:buFont typeface="Arial" panose="020B0604020202020204" pitchFamily="34" charset="0"/>
              <a:buChar char="•"/>
            </a:pPr>
            <a:r>
              <a:rPr lang="en-IN" sz="2400" b="1" i="0" dirty="0">
                <a:solidFill>
                  <a:srgbClr val="404040"/>
                </a:solidFill>
                <a:effectLst/>
              </a:rPr>
              <a:t>Insight</a:t>
            </a:r>
            <a:r>
              <a:rPr lang="en-IN" sz="2400" b="0" i="0" dirty="0">
                <a:solidFill>
                  <a:srgbClr val="404040"/>
                </a:solidFill>
                <a:effectLst/>
              </a:rPr>
              <a:t>: CCAFS SLC 40 is the most versatile site, while KSC LC 39A is critical for heavy payloads.</a:t>
            </a:r>
          </a:p>
          <a:p>
            <a:pPr algn="l">
              <a:spcBef>
                <a:spcPts val="300"/>
              </a:spcBef>
              <a:buFont typeface="Arial" panose="020B0604020202020204" pitchFamily="34" charset="0"/>
              <a:buChar char="•"/>
            </a:pPr>
            <a:r>
              <a:rPr lang="en-IN" sz="2400" b="1" i="0" dirty="0">
                <a:solidFill>
                  <a:srgbClr val="404040"/>
                </a:solidFill>
                <a:effectLst/>
              </a:rPr>
              <a:t>Recommendation</a:t>
            </a:r>
            <a:r>
              <a:rPr lang="en-IN" sz="2400" b="0" i="0" dirty="0">
                <a:solidFill>
                  <a:srgbClr val="404040"/>
                </a:solidFill>
                <a:effectLst/>
              </a:rPr>
              <a:t>: Enhance KSC LC 39A for future heavy payload missions.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B0CBCE75-AB89-C86E-CEAB-95905164336D}"/>
              </a:ext>
            </a:extLst>
          </p:cNvPr>
          <p:cNvPicPr>
            <a:picLocks noChangeAspect="1"/>
          </p:cNvPicPr>
          <p:nvPr/>
        </p:nvPicPr>
        <p:blipFill>
          <a:blip r:embed="rId3"/>
          <a:stretch>
            <a:fillRect/>
          </a:stretch>
        </p:blipFill>
        <p:spPr>
          <a:xfrm>
            <a:off x="5369864" y="1820558"/>
            <a:ext cx="6597737" cy="3216884"/>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Shape 49">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2" name="Rectangle 51">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586478" y="1683756"/>
            <a:ext cx="3115265" cy="239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dirty="0">
                <a:solidFill>
                  <a:srgbClr val="FFFFFF"/>
                </a:solidFill>
                <a:latin typeface="+mj-lt"/>
                <a:ea typeface="+mj-ea"/>
                <a:cs typeface="+mj-cs"/>
              </a:rPr>
              <a:t>Introduction</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a:t>
            </a:fld>
            <a:endParaRPr lang="en-US" sz="1100">
              <a:solidFill>
                <a:schemeClr val="tx1">
                  <a:lumMod val="50000"/>
                  <a:lumOff val="50000"/>
                </a:schemeClr>
              </a:solidFill>
              <a:latin typeface="+mn-lt"/>
            </a:endParaRPr>
          </a:p>
        </p:txBody>
      </p:sp>
      <p:graphicFrame>
        <p:nvGraphicFramePr>
          <p:cNvPr id="38" name="Content Placeholder 2">
            <a:extLst>
              <a:ext uri="{FF2B5EF4-FFF2-40B4-BE49-F238E27FC236}">
                <a16:creationId xmlns:a16="http://schemas.microsoft.com/office/drawing/2014/main" id="{D0A511C8-34A8-6DDD-7395-E1F8A9BE8677}"/>
              </a:ext>
            </a:extLst>
          </p:cNvPr>
          <p:cNvGraphicFramePr/>
          <p:nvPr>
            <p:extLst>
              <p:ext uri="{D42A27DB-BD31-4B8C-83A1-F6EECF244321}">
                <p14:modId xmlns:p14="http://schemas.microsoft.com/office/powerpoint/2010/main" val="4047053877"/>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17281" y="1895061"/>
            <a:ext cx="4557363" cy="3943459"/>
          </a:xfrm>
          <a:prstGeom prst="rect">
            <a:avLst/>
          </a:prstGeom>
        </p:spPr>
        <p:txBody>
          <a:bodyPr>
            <a:noAutofit/>
          </a:bodyPr>
          <a:lstStyle/>
          <a:p>
            <a:pPr algn="l">
              <a:buFont typeface="Arial" panose="020B0604020202020204" pitchFamily="34" charset="0"/>
              <a:buChar char="•"/>
            </a:pPr>
            <a:r>
              <a:rPr lang="en-IN" sz="1800" b="1" i="0" dirty="0">
                <a:solidFill>
                  <a:srgbClr val="404040"/>
                </a:solidFill>
                <a:effectLst/>
              </a:rPr>
              <a:t>Highest Success Rate</a:t>
            </a:r>
            <a:r>
              <a:rPr lang="en-IN" sz="1800" b="0" i="0" dirty="0">
                <a:solidFill>
                  <a:srgbClr val="404040"/>
                </a:solidFill>
                <a:effectLst/>
              </a:rPr>
              <a:t>: Orbits like </a:t>
            </a:r>
            <a:r>
              <a:rPr lang="en-IN" sz="1800" b="1" i="0" dirty="0">
                <a:solidFill>
                  <a:srgbClr val="404040"/>
                </a:solidFill>
                <a:effectLst/>
              </a:rPr>
              <a:t>LEO (Low Earth Orbit)</a:t>
            </a:r>
            <a:r>
              <a:rPr lang="en-IN" sz="1800" b="0" i="0" dirty="0">
                <a:solidFill>
                  <a:srgbClr val="404040"/>
                </a:solidFill>
                <a:effectLst/>
              </a:rPr>
              <a:t> and </a:t>
            </a:r>
            <a:r>
              <a:rPr lang="en-IN" sz="1800" b="1" i="0" dirty="0">
                <a:solidFill>
                  <a:srgbClr val="404040"/>
                </a:solidFill>
                <a:effectLst/>
              </a:rPr>
              <a:t>ISS (International Space Station)</a:t>
            </a:r>
            <a:r>
              <a:rPr lang="en-IN" sz="1800" b="0" i="0" dirty="0">
                <a:solidFill>
                  <a:srgbClr val="404040"/>
                </a:solidFill>
                <a:effectLst/>
              </a:rPr>
              <a:t> have high success rates (~90%).</a:t>
            </a:r>
          </a:p>
          <a:p>
            <a:pPr algn="l">
              <a:spcBef>
                <a:spcPts val="300"/>
              </a:spcBef>
              <a:buFont typeface="Arial" panose="020B0604020202020204" pitchFamily="34" charset="0"/>
              <a:buChar char="•"/>
            </a:pPr>
            <a:r>
              <a:rPr lang="en-IN" sz="1800" b="1" i="0" dirty="0">
                <a:solidFill>
                  <a:srgbClr val="404040"/>
                </a:solidFill>
                <a:effectLst/>
              </a:rPr>
              <a:t>Lowest Success Rate</a:t>
            </a:r>
            <a:r>
              <a:rPr lang="en-IN" sz="1800" b="0" i="0" dirty="0">
                <a:solidFill>
                  <a:srgbClr val="404040"/>
                </a:solidFill>
                <a:effectLst/>
              </a:rPr>
              <a:t>: </a:t>
            </a:r>
            <a:r>
              <a:rPr lang="en-IN" sz="1800" b="1" i="0" dirty="0">
                <a:solidFill>
                  <a:srgbClr val="404040"/>
                </a:solidFill>
                <a:effectLst/>
              </a:rPr>
              <a:t>GTO (Geostationary Transfer Orbit)</a:t>
            </a:r>
            <a:r>
              <a:rPr lang="en-IN" sz="1800" b="0" i="0" dirty="0">
                <a:solidFill>
                  <a:srgbClr val="404040"/>
                </a:solidFill>
                <a:effectLst/>
              </a:rPr>
              <a:t> has a lower success rate (~60-70%).</a:t>
            </a:r>
          </a:p>
          <a:p>
            <a:pPr algn="l">
              <a:spcBef>
                <a:spcPts val="300"/>
              </a:spcBef>
              <a:buFont typeface="Arial" panose="020B0604020202020204" pitchFamily="34" charset="0"/>
              <a:buChar char="•"/>
            </a:pPr>
            <a:r>
              <a:rPr lang="en-IN" sz="1800" b="1" i="0" dirty="0">
                <a:solidFill>
                  <a:srgbClr val="404040"/>
                </a:solidFill>
                <a:effectLst/>
              </a:rPr>
              <a:t>Insight</a:t>
            </a:r>
            <a:r>
              <a:rPr lang="en-IN" sz="1800" b="0" i="0" dirty="0">
                <a:solidFill>
                  <a:srgbClr val="404040"/>
                </a:solidFill>
                <a:effectLst/>
              </a:rPr>
              <a:t>: Success rates vary significantly by orbit type, with LEO being the most reliable.</a:t>
            </a:r>
          </a:p>
          <a:p>
            <a:pPr algn="l">
              <a:spcBef>
                <a:spcPts val="300"/>
              </a:spcBef>
              <a:buFont typeface="Arial" panose="020B0604020202020204" pitchFamily="34" charset="0"/>
              <a:buChar char="•"/>
            </a:pPr>
            <a:r>
              <a:rPr lang="en-IN" sz="1800" b="1" i="0" dirty="0">
                <a:solidFill>
                  <a:srgbClr val="404040"/>
                </a:solidFill>
                <a:effectLst/>
              </a:rPr>
              <a:t>Reason</a:t>
            </a:r>
            <a:r>
              <a:rPr lang="en-IN" sz="1800" b="0" i="0" dirty="0">
                <a:solidFill>
                  <a:srgbClr val="404040"/>
                </a:solidFill>
                <a:effectLst/>
              </a:rPr>
              <a:t>: GTO missions are more complex due to higher energy requirements.</a:t>
            </a:r>
          </a:p>
          <a:p>
            <a:pPr algn="l">
              <a:spcBef>
                <a:spcPts val="300"/>
              </a:spcBef>
              <a:buFont typeface="Arial" panose="020B0604020202020204" pitchFamily="34" charset="0"/>
              <a:buChar char="•"/>
            </a:pPr>
            <a:r>
              <a:rPr lang="en-IN" sz="1800" b="1" i="0" dirty="0">
                <a:solidFill>
                  <a:srgbClr val="404040"/>
                </a:solidFill>
                <a:effectLst/>
              </a:rPr>
              <a:t>Recommendation</a:t>
            </a:r>
            <a:r>
              <a:rPr lang="en-IN" sz="1800" b="0" i="0" dirty="0">
                <a:solidFill>
                  <a:srgbClr val="404040"/>
                </a:solidFill>
                <a:effectLst/>
              </a:rPr>
              <a:t>: Optimize launches for LEO and ISS orbits to maximize success rates.</a:t>
            </a:r>
          </a:p>
          <a:p>
            <a:pPr marL="0" indent="0" algn="l">
              <a:buNone/>
            </a:pPr>
            <a:endParaRPr lang="en-IN" sz="1800" b="0" i="0" dirty="0">
              <a:solidFill>
                <a:srgbClr val="404040"/>
              </a:solidFill>
              <a:effectLst/>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03B82B56-85E2-2190-A719-5DD6D20EF190}"/>
              </a:ext>
            </a:extLst>
          </p:cNvPr>
          <p:cNvPicPr>
            <a:picLocks noChangeAspect="1"/>
          </p:cNvPicPr>
          <p:nvPr/>
        </p:nvPicPr>
        <p:blipFill>
          <a:blip r:embed="rId3"/>
          <a:stretch>
            <a:fillRect/>
          </a:stretch>
        </p:blipFill>
        <p:spPr>
          <a:xfrm>
            <a:off x="5074644" y="1895061"/>
            <a:ext cx="6984489" cy="3364428"/>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932708"/>
            <a:ext cx="4093537" cy="3991014"/>
          </a:xfrm>
          <a:prstGeom prst="rect">
            <a:avLst/>
          </a:prstGeom>
        </p:spPr>
        <p:txBody>
          <a:bodyPr>
            <a:noAutofit/>
          </a:bodyPr>
          <a:lstStyle/>
          <a:p>
            <a:pPr algn="l">
              <a:buFont typeface="Arial" panose="020B0604020202020204" pitchFamily="34" charset="0"/>
              <a:buChar char="•"/>
            </a:pPr>
            <a:r>
              <a:rPr lang="en-IN" sz="1800" b="1" i="0" dirty="0">
                <a:solidFill>
                  <a:srgbClr val="404040"/>
                </a:solidFill>
                <a:effectLst/>
              </a:rPr>
              <a:t>Class 0 (Failure)</a:t>
            </a:r>
            <a:r>
              <a:rPr lang="en-IN" sz="1800" b="0" i="0" dirty="0">
                <a:solidFill>
                  <a:srgbClr val="404040"/>
                </a:solidFill>
                <a:effectLst/>
              </a:rPr>
              <a:t>: Mostly concentrated in early flight numbers, especially for </a:t>
            </a:r>
            <a:r>
              <a:rPr lang="en-IN" sz="1800" b="1" i="0" dirty="0">
                <a:solidFill>
                  <a:srgbClr val="404040"/>
                </a:solidFill>
                <a:effectLst/>
              </a:rPr>
              <a:t>GEO</a:t>
            </a:r>
            <a:r>
              <a:rPr lang="en-IN" sz="1800" b="0" i="0" dirty="0">
                <a:solidFill>
                  <a:srgbClr val="404040"/>
                </a:solidFill>
                <a:effectLst/>
              </a:rPr>
              <a:t> and </a:t>
            </a:r>
            <a:r>
              <a:rPr lang="en-IN" sz="1800" b="1" i="0" dirty="0">
                <a:solidFill>
                  <a:srgbClr val="404040"/>
                </a:solidFill>
                <a:effectLst/>
              </a:rPr>
              <a:t>HEO</a:t>
            </a:r>
            <a:r>
              <a:rPr lang="en-IN" sz="1800" b="0" i="0" dirty="0">
                <a:solidFill>
                  <a:srgbClr val="404040"/>
                </a:solidFill>
                <a:effectLst/>
              </a:rPr>
              <a:t> orbits.</a:t>
            </a:r>
          </a:p>
          <a:p>
            <a:pPr algn="l">
              <a:spcBef>
                <a:spcPts val="300"/>
              </a:spcBef>
              <a:buFont typeface="Arial" panose="020B0604020202020204" pitchFamily="34" charset="0"/>
              <a:buChar char="•"/>
            </a:pPr>
            <a:r>
              <a:rPr lang="en-IN" sz="1800" b="1" i="0" dirty="0">
                <a:solidFill>
                  <a:srgbClr val="404040"/>
                </a:solidFill>
                <a:effectLst/>
              </a:rPr>
              <a:t>Class 1 (Success)</a:t>
            </a:r>
            <a:r>
              <a:rPr lang="en-IN" sz="1800" b="0" i="0" dirty="0">
                <a:solidFill>
                  <a:srgbClr val="404040"/>
                </a:solidFill>
                <a:effectLst/>
              </a:rPr>
              <a:t>: Increases with higher flight numbers, particularly for </a:t>
            </a:r>
            <a:r>
              <a:rPr lang="en-IN" sz="1800" b="1" i="0" dirty="0">
                <a:solidFill>
                  <a:srgbClr val="404040"/>
                </a:solidFill>
                <a:effectLst/>
              </a:rPr>
              <a:t>LEO</a:t>
            </a:r>
            <a:r>
              <a:rPr lang="en-IN" sz="1800" b="0" i="0" dirty="0">
                <a:solidFill>
                  <a:srgbClr val="404040"/>
                </a:solidFill>
                <a:effectLst/>
              </a:rPr>
              <a:t> and </a:t>
            </a:r>
            <a:r>
              <a:rPr lang="en-IN" sz="1800" b="1" i="0" dirty="0">
                <a:solidFill>
                  <a:srgbClr val="404040"/>
                </a:solidFill>
                <a:effectLst/>
              </a:rPr>
              <a:t>ISS</a:t>
            </a:r>
            <a:r>
              <a:rPr lang="en-IN" sz="1800" b="0" i="0" dirty="0">
                <a:solidFill>
                  <a:srgbClr val="404040"/>
                </a:solidFill>
                <a:effectLst/>
              </a:rPr>
              <a:t> orbits.</a:t>
            </a:r>
          </a:p>
          <a:p>
            <a:pPr algn="l">
              <a:spcBef>
                <a:spcPts val="300"/>
              </a:spcBef>
              <a:buFont typeface="Arial" panose="020B0604020202020204" pitchFamily="34" charset="0"/>
              <a:buChar char="•"/>
            </a:pPr>
            <a:r>
              <a:rPr lang="en-IN" sz="1800" b="1" i="0" dirty="0">
                <a:solidFill>
                  <a:srgbClr val="404040"/>
                </a:solidFill>
                <a:effectLst/>
              </a:rPr>
              <a:t>Insight</a:t>
            </a:r>
            <a:r>
              <a:rPr lang="en-IN" sz="1800" b="0" i="0" dirty="0">
                <a:solidFill>
                  <a:srgbClr val="404040"/>
                </a:solidFill>
                <a:effectLst/>
              </a:rPr>
              <a:t>: Success rates improve over time, especially for simpler orbits like LEO.</a:t>
            </a:r>
          </a:p>
          <a:p>
            <a:pPr algn="l">
              <a:spcBef>
                <a:spcPts val="300"/>
              </a:spcBef>
              <a:buFont typeface="Arial" panose="020B0604020202020204" pitchFamily="34" charset="0"/>
              <a:buChar char="•"/>
            </a:pPr>
            <a:r>
              <a:rPr lang="en-IN" sz="1800" b="1" i="0" dirty="0">
                <a:solidFill>
                  <a:srgbClr val="404040"/>
                </a:solidFill>
                <a:effectLst/>
              </a:rPr>
              <a:t>Trend</a:t>
            </a:r>
            <a:r>
              <a:rPr lang="en-IN" sz="1800" b="0" i="0" dirty="0">
                <a:solidFill>
                  <a:srgbClr val="404040"/>
                </a:solidFill>
                <a:effectLst/>
              </a:rPr>
              <a:t>: Early flights had more failures, but later flights show consistent success.</a:t>
            </a:r>
          </a:p>
          <a:p>
            <a:pPr algn="l">
              <a:spcBef>
                <a:spcPts val="300"/>
              </a:spcBef>
              <a:buFont typeface="Arial" panose="020B0604020202020204" pitchFamily="34" charset="0"/>
              <a:buChar char="•"/>
            </a:pPr>
            <a:r>
              <a:rPr lang="en-IN" sz="1800" b="1" i="0" dirty="0">
                <a:solidFill>
                  <a:srgbClr val="404040"/>
                </a:solidFill>
                <a:effectLst/>
              </a:rPr>
              <a:t>Recommendation</a:t>
            </a:r>
            <a:r>
              <a:rPr lang="en-IN" sz="1800" b="0" i="0" dirty="0">
                <a:solidFill>
                  <a:srgbClr val="404040"/>
                </a:solidFill>
                <a:effectLst/>
              </a:rPr>
              <a:t>: Focus on optimizing GEO and HEO missions to improve success rates.</a:t>
            </a:r>
          </a:p>
          <a:p>
            <a:pPr marL="0" indent="0">
              <a:lnSpc>
                <a:spcPct val="100000"/>
              </a:lnSpc>
              <a:spcBef>
                <a:spcPts val="1400"/>
              </a:spcBef>
              <a:buNone/>
            </a:pPr>
            <a:endParaRPr lang="en-US" sz="1800" dirty="0">
              <a:solidFill>
                <a:schemeClr val="accent3">
                  <a:lumMod val="25000"/>
                </a:schemeClr>
              </a:solidFill>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A1B12B79-BB06-54E1-34D6-92112D57CD67}"/>
              </a:ext>
            </a:extLst>
          </p:cNvPr>
          <p:cNvPicPr>
            <a:picLocks noChangeAspect="1"/>
          </p:cNvPicPr>
          <p:nvPr/>
        </p:nvPicPr>
        <p:blipFill>
          <a:blip r:embed="rId3"/>
          <a:stretch>
            <a:fillRect/>
          </a:stretch>
        </p:blipFill>
        <p:spPr>
          <a:xfrm>
            <a:off x="4996070" y="1932708"/>
            <a:ext cx="7066722" cy="332457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Autofit/>
          </a:bodyPr>
          <a:lstStyle/>
          <a:p>
            <a:pPr algn="l">
              <a:buFont typeface="Arial" panose="020B0604020202020204" pitchFamily="34" charset="0"/>
              <a:buChar char="•"/>
            </a:pPr>
            <a:r>
              <a:rPr lang="en-IN" sz="1800" b="1" i="0" dirty="0">
                <a:solidFill>
                  <a:srgbClr val="404040"/>
                </a:solidFill>
                <a:effectLst/>
              </a:rPr>
              <a:t>Class 0 (Failure)</a:t>
            </a:r>
            <a:r>
              <a:rPr lang="en-IN" sz="1800" b="0" i="0" dirty="0">
                <a:solidFill>
                  <a:srgbClr val="404040"/>
                </a:solidFill>
                <a:effectLst/>
              </a:rPr>
              <a:t>: Occurs across all payload masses but is more frequent in </a:t>
            </a:r>
            <a:r>
              <a:rPr lang="en-IN" sz="1800" b="1" i="0" dirty="0">
                <a:solidFill>
                  <a:srgbClr val="404040"/>
                </a:solidFill>
                <a:effectLst/>
              </a:rPr>
              <a:t>GEO</a:t>
            </a:r>
            <a:r>
              <a:rPr lang="en-IN" sz="1800" b="0" i="0" dirty="0">
                <a:solidFill>
                  <a:srgbClr val="404040"/>
                </a:solidFill>
                <a:effectLst/>
              </a:rPr>
              <a:t> and </a:t>
            </a:r>
            <a:r>
              <a:rPr lang="en-IN" sz="1800" b="1" i="0" dirty="0">
                <a:solidFill>
                  <a:srgbClr val="404040"/>
                </a:solidFill>
                <a:effectLst/>
              </a:rPr>
              <a:t>HEO</a:t>
            </a:r>
            <a:r>
              <a:rPr lang="en-IN" sz="1800" b="0" i="0" dirty="0">
                <a:solidFill>
                  <a:srgbClr val="404040"/>
                </a:solidFill>
                <a:effectLst/>
              </a:rPr>
              <a:t> orbits.</a:t>
            </a:r>
          </a:p>
          <a:p>
            <a:pPr algn="l">
              <a:spcBef>
                <a:spcPts val="300"/>
              </a:spcBef>
              <a:buFont typeface="Arial" panose="020B0604020202020204" pitchFamily="34" charset="0"/>
              <a:buChar char="•"/>
            </a:pPr>
            <a:r>
              <a:rPr lang="en-IN" sz="1800" b="1" i="0" dirty="0">
                <a:solidFill>
                  <a:srgbClr val="404040"/>
                </a:solidFill>
                <a:effectLst/>
              </a:rPr>
              <a:t>Class 1 (Success)</a:t>
            </a:r>
            <a:r>
              <a:rPr lang="en-IN" sz="1800" b="0" i="0" dirty="0">
                <a:solidFill>
                  <a:srgbClr val="404040"/>
                </a:solidFill>
                <a:effectLst/>
              </a:rPr>
              <a:t>: Higher success rates for </a:t>
            </a:r>
            <a:r>
              <a:rPr lang="en-IN" sz="1800" b="1" i="0" dirty="0">
                <a:solidFill>
                  <a:srgbClr val="404040"/>
                </a:solidFill>
                <a:effectLst/>
              </a:rPr>
              <a:t>LEO</a:t>
            </a:r>
            <a:r>
              <a:rPr lang="en-IN" sz="1800" b="0" i="0" dirty="0">
                <a:solidFill>
                  <a:srgbClr val="404040"/>
                </a:solidFill>
                <a:effectLst/>
              </a:rPr>
              <a:t> and </a:t>
            </a:r>
            <a:r>
              <a:rPr lang="en-IN" sz="1800" b="1" i="0" dirty="0">
                <a:solidFill>
                  <a:srgbClr val="404040"/>
                </a:solidFill>
                <a:effectLst/>
              </a:rPr>
              <a:t>ISS</a:t>
            </a:r>
            <a:r>
              <a:rPr lang="en-IN" sz="1800" b="0" i="0" dirty="0">
                <a:solidFill>
                  <a:srgbClr val="404040"/>
                </a:solidFill>
                <a:effectLst/>
              </a:rPr>
              <a:t> orbits, especially with payloads between 2000-6000 kg.</a:t>
            </a:r>
          </a:p>
          <a:p>
            <a:pPr algn="l">
              <a:spcBef>
                <a:spcPts val="300"/>
              </a:spcBef>
              <a:buFont typeface="Arial" panose="020B0604020202020204" pitchFamily="34" charset="0"/>
              <a:buChar char="•"/>
            </a:pPr>
            <a:r>
              <a:rPr lang="en-IN" sz="1800" b="1" i="0" dirty="0">
                <a:solidFill>
                  <a:srgbClr val="404040"/>
                </a:solidFill>
                <a:effectLst/>
              </a:rPr>
              <a:t>Insight</a:t>
            </a:r>
            <a:r>
              <a:rPr lang="en-IN" sz="1800" b="0" i="0" dirty="0">
                <a:solidFill>
                  <a:srgbClr val="404040"/>
                </a:solidFill>
                <a:effectLst/>
              </a:rPr>
              <a:t>: Lighter payloads in LEO/ISS orbits have the highest success rates.</a:t>
            </a:r>
          </a:p>
          <a:p>
            <a:pPr algn="l">
              <a:spcBef>
                <a:spcPts val="300"/>
              </a:spcBef>
              <a:buFont typeface="Arial" panose="020B0604020202020204" pitchFamily="34" charset="0"/>
              <a:buChar char="•"/>
            </a:pPr>
            <a:r>
              <a:rPr lang="en-IN" sz="1800" b="1" i="0" dirty="0">
                <a:solidFill>
                  <a:srgbClr val="404040"/>
                </a:solidFill>
                <a:effectLst/>
              </a:rPr>
              <a:t>Trend</a:t>
            </a:r>
            <a:r>
              <a:rPr lang="en-IN" sz="1800" b="0" i="0" dirty="0">
                <a:solidFill>
                  <a:srgbClr val="404040"/>
                </a:solidFill>
                <a:effectLst/>
              </a:rPr>
              <a:t>: Heavier payloads in GEO/HEO orbits are more prone to failure.</a:t>
            </a:r>
          </a:p>
          <a:p>
            <a:pPr algn="l">
              <a:spcBef>
                <a:spcPts val="300"/>
              </a:spcBef>
              <a:buFont typeface="Arial" panose="020B0604020202020204" pitchFamily="34" charset="0"/>
              <a:buChar char="•"/>
            </a:pPr>
            <a:r>
              <a:rPr lang="en-IN" sz="1800" b="1" i="0" dirty="0">
                <a:solidFill>
                  <a:srgbClr val="404040"/>
                </a:solidFill>
                <a:effectLst/>
              </a:rPr>
              <a:t>Recommendation</a:t>
            </a:r>
            <a:r>
              <a:rPr lang="en-IN" sz="1800" b="0" i="0" dirty="0">
                <a:solidFill>
                  <a:srgbClr val="404040"/>
                </a:solidFill>
                <a:effectLst/>
              </a:rPr>
              <a:t>: Optimize payload mass for GEO/HEO missions to improve success rates.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2A34DADC-6F6D-16F3-943F-41523F38C1D8}"/>
              </a:ext>
            </a:extLst>
          </p:cNvPr>
          <p:cNvPicPr>
            <a:picLocks noChangeAspect="1"/>
          </p:cNvPicPr>
          <p:nvPr/>
        </p:nvPicPr>
        <p:blipFill>
          <a:blip r:embed="rId3"/>
          <a:stretch>
            <a:fillRect/>
          </a:stretch>
        </p:blipFill>
        <p:spPr>
          <a:xfrm>
            <a:off x="5043354" y="2057400"/>
            <a:ext cx="6780897" cy="3469113"/>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gn="l">
              <a:buFont typeface="Arial" panose="020B0604020202020204" pitchFamily="34" charset="0"/>
              <a:buChar char="•"/>
            </a:pPr>
            <a:r>
              <a:rPr lang="en-IN" sz="1800" b="1" i="0" dirty="0">
                <a:solidFill>
                  <a:srgbClr val="404040"/>
                </a:solidFill>
                <a:effectLst/>
              </a:rPr>
              <a:t>Trend</a:t>
            </a:r>
            <a:r>
              <a:rPr lang="en-IN" sz="1800" b="0" i="0" dirty="0">
                <a:solidFill>
                  <a:srgbClr val="404040"/>
                </a:solidFill>
                <a:effectLst/>
              </a:rPr>
              <a:t>: Success rates improved significantly from </a:t>
            </a:r>
            <a:r>
              <a:rPr lang="en-IN" sz="1800" b="1" i="0" dirty="0">
                <a:solidFill>
                  <a:srgbClr val="404040"/>
                </a:solidFill>
                <a:effectLst/>
              </a:rPr>
              <a:t>~40% in 2010</a:t>
            </a:r>
            <a:r>
              <a:rPr lang="en-IN" sz="1800" b="0" i="0" dirty="0">
                <a:solidFill>
                  <a:srgbClr val="404040"/>
                </a:solidFill>
                <a:effectLst/>
              </a:rPr>
              <a:t> to </a:t>
            </a:r>
            <a:r>
              <a:rPr lang="en-IN" sz="1800" b="1" i="0" dirty="0">
                <a:solidFill>
                  <a:srgbClr val="404040"/>
                </a:solidFill>
                <a:effectLst/>
              </a:rPr>
              <a:t>~90% in 2020</a:t>
            </a:r>
            <a:r>
              <a:rPr lang="en-IN" sz="1800" b="0" i="0" dirty="0">
                <a:solidFill>
                  <a:srgbClr val="404040"/>
                </a:solidFill>
                <a:effectLst/>
              </a:rPr>
              <a:t>.</a:t>
            </a:r>
          </a:p>
          <a:p>
            <a:pPr algn="l">
              <a:spcBef>
                <a:spcPts val="300"/>
              </a:spcBef>
              <a:buFont typeface="Arial" panose="020B0604020202020204" pitchFamily="34" charset="0"/>
              <a:buChar char="•"/>
            </a:pPr>
            <a:r>
              <a:rPr lang="en-IN" sz="1800" b="1" i="0" dirty="0">
                <a:solidFill>
                  <a:srgbClr val="404040"/>
                </a:solidFill>
                <a:effectLst/>
              </a:rPr>
              <a:t>Key Milestones</a:t>
            </a:r>
            <a:r>
              <a:rPr lang="en-IN" sz="1800" b="0" i="0" dirty="0">
                <a:solidFill>
                  <a:srgbClr val="404040"/>
                </a:solidFill>
                <a:effectLst/>
              </a:rPr>
              <a:t>: Major improvements around </a:t>
            </a:r>
            <a:r>
              <a:rPr lang="en-IN" sz="1800" b="1" i="0" dirty="0">
                <a:solidFill>
                  <a:srgbClr val="404040"/>
                </a:solidFill>
                <a:effectLst/>
              </a:rPr>
              <a:t>2015-2017</a:t>
            </a:r>
            <a:r>
              <a:rPr lang="en-IN" sz="1800" b="0" i="0" dirty="0">
                <a:solidFill>
                  <a:srgbClr val="404040"/>
                </a:solidFill>
                <a:effectLst/>
              </a:rPr>
              <a:t>, likely due to technological advancements.</a:t>
            </a:r>
          </a:p>
          <a:p>
            <a:pPr algn="l">
              <a:spcBef>
                <a:spcPts val="300"/>
              </a:spcBef>
              <a:buFont typeface="Arial" panose="020B0604020202020204" pitchFamily="34" charset="0"/>
              <a:buChar char="•"/>
            </a:pPr>
            <a:r>
              <a:rPr lang="en-IN" sz="1800" b="1" i="0" dirty="0">
                <a:solidFill>
                  <a:srgbClr val="404040"/>
                </a:solidFill>
                <a:effectLst/>
              </a:rPr>
              <a:t>Insight</a:t>
            </a:r>
            <a:r>
              <a:rPr lang="en-IN" sz="1800" b="0" i="0" dirty="0">
                <a:solidFill>
                  <a:srgbClr val="404040"/>
                </a:solidFill>
                <a:effectLst/>
              </a:rPr>
              <a:t>: SpaceX has consistently increased launch reliability over the years.</a:t>
            </a:r>
          </a:p>
          <a:p>
            <a:pPr algn="l">
              <a:spcBef>
                <a:spcPts val="300"/>
              </a:spcBef>
              <a:buFont typeface="Arial" panose="020B0604020202020204" pitchFamily="34" charset="0"/>
              <a:buChar char="•"/>
            </a:pPr>
            <a:r>
              <a:rPr lang="en-IN" sz="1800" b="1" i="0" dirty="0">
                <a:solidFill>
                  <a:srgbClr val="404040"/>
                </a:solidFill>
                <a:effectLst/>
              </a:rPr>
              <a:t>Reason</a:t>
            </a:r>
            <a:r>
              <a:rPr lang="en-IN" sz="1800" b="0" i="0" dirty="0">
                <a:solidFill>
                  <a:srgbClr val="404040"/>
                </a:solidFill>
                <a:effectLst/>
              </a:rPr>
              <a:t>: Reusability and iterative design improvements.</a:t>
            </a:r>
          </a:p>
          <a:p>
            <a:pPr algn="l">
              <a:spcBef>
                <a:spcPts val="300"/>
              </a:spcBef>
              <a:buFont typeface="Arial" panose="020B0604020202020204" pitchFamily="34" charset="0"/>
              <a:buChar char="•"/>
            </a:pPr>
            <a:r>
              <a:rPr lang="en-IN" sz="1800" b="1" i="0" dirty="0">
                <a:solidFill>
                  <a:srgbClr val="404040"/>
                </a:solidFill>
                <a:effectLst/>
              </a:rPr>
              <a:t>Recommendation</a:t>
            </a:r>
            <a:r>
              <a:rPr lang="en-IN" sz="1800" b="0" i="0" dirty="0">
                <a:solidFill>
                  <a:srgbClr val="404040"/>
                </a:solidFill>
                <a:effectLst/>
              </a:rPr>
              <a:t>: Continue focusing on reusability and innovation to maintain high success rates.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491EB19A-8DC9-E833-145C-C71A63030643}"/>
              </a:ext>
            </a:extLst>
          </p:cNvPr>
          <p:cNvPicPr>
            <a:picLocks noChangeAspect="1"/>
          </p:cNvPicPr>
          <p:nvPr/>
        </p:nvPicPr>
        <p:blipFill>
          <a:blip r:embed="rId3"/>
          <a:stretch>
            <a:fillRect/>
          </a:stretch>
        </p:blipFill>
        <p:spPr>
          <a:xfrm>
            <a:off x="5086790" y="2068047"/>
            <a:ext cx="6869983" cy="312957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marL="0" indent="0">
              <a:lnSpc>
                <a:spcPct val="100000"/>
              </a:lnSpc>
              <a:spcBef>
                <a:spcPts val="1400"/>
              </a:spcBef>
              <a:buNone/>
            </a:pPr>
            <a:r>
              <a:rPr lang="en-IN" sz="1600" dirty="0"/>
              <a:t>['CCAFS SLC 40' 'VAFB SLC 4E' 'KSC LC 39A']</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r>
              <a:rPr lang="en-IN" sz="1600" b="1" dirty="0"/>
              <a:t>Explanation:</a:t>
            </a:r>
          </a:p>
          <a:p>
            <a:pPr>
              <a:buFont typeface="Arial" panose="020B0604020202020204" pitchFamily="34" charset="0"/>
              <a:buChar char="•"/>
            </a:pPr>
            <a:r>
              <a:rPr lang="en-IN" sz="1600" b="1" dirty="0"/>
              <a:t>data['</a:t>
            </a:r>
            <a:r>
              <a:rPr lang="en-IN" sz="1600" b="1" dirty="0" err="1"/>
              <a:t>LaunchSite</a:t>
            </a:r>
            <a:r>
              <a:rPr lang="en-IN" sz="1600" b="1" dirty="0"/>
              <a:t>'].unique()</a:t>
            </a:r>
            <a:r>
              <a:rPr lang="en-IN" sz="1600" dirty="0"/>
              <a:t>: This will return the unique launch sites present in the </a:t>
            </a:r>
            <a:r>
              <a:rPr lang="en-IN" sz="1600" dirty="0" err="1"/>
              <a:t>LaunchSite</a:t>
            </a:r>
            <a:r>
              <a:rPr lang="en-IN" sz="1600" dirty="0"/>
              <a:t> column of the dataset.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a:extLst>
              <a:ext uri="{FF2B5EF4-FFF2-40B4-BE49-F238E27FC236}">
                <a16:creationId xmlns:a16="http://schemas.microsoft.com/office/drawing/2014/main" id="{8A8464B7-87A0-56C1-7F30-2C553726991A}"/>
              </a:ext>
            </a:extLst>
          </p:cNvPr>
          <p:cNvPicPr>
            <a:picLocks noChangeAspect="1"/>
          </p:cNvPicPr>
          <p:nvPr/>
        </p:nvPicPr>
        <p:blipFill>
          <a:blip r:embed="rId3"/>
          <a:stretch>
            <a:fillRect/>
          </a:stretch>
        </p:blipFill>
        <p:spPr>
          <a:xfrm>
            <a:off x="770010" y="3429000"/>
            <a:ext cx="7772400" cy="155273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N" sz="1600" b="1" dirty="0"/>
              <a:t>data_falcon9['</a:t>
            </a:r>
            <a:r>
              <a:rPr lang="en-IN" sz="1600" b="1" dirty="0" err="1"/>
              <a:t>LaunchSite</a:t>
            </a:r>
            <a:r>
              <a:rPr lang="en-IN" sz="1600" b="1" dirty="0"/>
              <a:t>'].</a:t>
            </a:r>
            <a:r>
              <a:rPr lang="en-IN" sz="1600" b="1" dirty="0" err="1"/>
              <a:t>str.startswith</a:t>
            </a:r>
            <a:r>
              <a:rPr lang="en-IN" sz="1600" b="1" dirty="0"/>
              <a:t>('CCA')</a:t>
            </a:r>
            <a:r>
              <a:rPr lang="en-IN" sz="1600" dirty="0"/>
              <a:t>: This filters the rows where the </a:t>
            </a:r>
            <a:r>
              <a:rPr lang="en-IN" sz="1600" dirty="0" err="1"/>
              <a:t>LaunchSite</a:t>
            </a:r>
            <a:r>
              <a:rPr lang="en-IN" sz="1600" dirty="0"/>
              <a:t> column starts with the string "CCA". </a:t>
            </a:r>
          </a:p>
          <a:p>
            <a:pPr marL="0" indent="0">
              <a:lnSpc>
                <a:spcPct val="100000"/>
              </a:lnSpc>
              <a:spcBef>
                <a:spcPts val="1400"/>
              </a:spcBef>
              <a:buNone/>
            </a:pPr>
            <a:r>
              <a:rPr lang="en-IN" sz="1600" b="1" dirty="0" err="1"/>
              <a:t>filtered_data.head</a:t>
            </a:r>
            <a:r>
              <a:rPr lang="en-IN" sz="1600" b="1" dirty="0"/>
              <a:t>(5)</a:t>
            </a:r>
            <a:r>
              <a:rPr lang="en-IN" sz="1600" dirty="0"/>
              <a:t>: Displays the first 5 records from the filtered dataset.</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a:extLst>
              <a:ext uri="{FF2B5EF4-FFF2-40B4-BE49-F238E27FC236}">
                <a16:creationId xmlns:a16="http://schemas.microsoft.com/office/drawing/2014/main" id="{D1D02A6E-AF87-31DB-E741-96B958E38DFC}"/>
              </a:ext>
            </a:extLst>
          </p:cNvPr>
          <p:cNvPicPr>
            <a:picLocks noChangeAspect="1"/>
          </p:cNvPicPr>
          <p:nvPr/>
        </p:nvPicPr>
        <p:blipFill>
          <a:blip r:embed="rId3"/>
          <a:stretch>
            <a:fillRect/>
          </a:stretch>
        </p:blipFill>
        <p:spPr>
          <a:xfrm>
            <a:off x="1348408" y="2282548"/>
            <a:ext cx="7772400" cy="2292903"/>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000" dirty="0">
                <a:solidFill>
                  <a:schemeClr val="accent3">
                    <a:lumMod val="25000"/>
                  </a:schemeClr>
                </a:solidFill>
              </a:rPr>
              <a:t>data['</a:t>
            </a:r>
            <a:r>
              <a:rPr lang="en-US" sz="2000" dirty="0" err="1">
                <a:solidFill>
                  <a:schemeClr val="accent3">
                    <a:lumMod val="25000"/>
                  </a:schemeClr>
                </a:solidFill>
              </a:rPr>
              <a:t>LaunchSite</a:t>
            </a:r>
            <a:r>
              <a:rPr lang="en-US" sz="2000" dirty="0">
                <a:solidFill>
                  <a:schemeClr val="accent3">
                    <a:lumMod val="25000"/>
                  </a:schemeClr>
                </a:solidFill>
              </a:rPr>
              <a:t>'].</a:t>
            </a:r>
            <a:r>
              <a:rPr lang="en-US" sz="2000" dirty="0" err="1">
                <a:solidFill>
                  <a:schemeClr val="accent3">
                    <a:lumMod val="25000"/>
                  </a:schemeClr>
                </a:solidFill>
              </a:rPr>
              <a:t>str.contains</a:t>
            </a:r>
            <a:r>
              <a:rPr lang="en-US" sz="2000" dirty="0">
                <a:solidFill>
                  <a:schemeClr val="accent3">
                    <a:lumMod val="25000"/>
                  </a:schemeClr>
                </a:solidFill>
              </a:rPr>
              <a:t>('NASA', case=False): Filters the data where the </a:t>
            </a:r>
            <a:r>
              <a:rPr lang="en-US" sz="2000" dirty="0" err="1">
                <a:solidFill>
                  <a:schemeClr val="accent3">
                    <a:lumMod val="25000"/>
                  </a:schemeClr>
                </a:solidFill>
              </a:rPr>
              <a:t>LaunchSite</a:t>
            </a:r>
            <a:r>
              <a:rPr lang="en-US" sz="2000" dirty="0">
                <a:solidFill>
                  <a:schemeClr val="accent3">
                    <a:lumMod val="25000"/>
                  </a:schemeClr>
                </a:solidFill>
              </a:rPr>
              <a:t> contains the string "NASA", ignoring case sensitivity. </a:t>
            </a:r>
          </a:p>
          <a:p>
            <a:pPr marL="0" indent="0">
              <a:lnSpc>
                <a:spcPct val="100000"/>
              </a:lnSpc>
              <a:spcBef>
                <a:spcPts val="1400"/>
              </a:spcBef>
              <a:buNone/>
            </a:pPr>
            <a:r>
              <a:rPr lang="en-US" sz="2000" dirty="0" err="1">
                <a:solidFill>
                  <a:schemeClr val="accent3">
                    <a:lumMod val="25000"/>
                  </a:schemeClr>
                </a:solidFill>
              </a:rPr>
              <a:t>nasa_data</a:t>
            </a:r>
            <a:r>
              <a:rPr lang="en-US" sz="2000" dirty="0">
                <a:solidFill>
                  <a:schemeClr val="accent3">
                    <a:lumMod val="25000"/>
                  </a:schemeClr>
                </a:solidFill>
              </a:rPr>
              <a:t>['</a:t>
            </a:r>
            <a:r>
              <a:rPr lang="en-US" sz="2000" dirty="0" err="1">
                <a:solidFill>
                  <a:schemeClr val="accent3">
                    <a:lumMod val="25000"/>
                  </a:schemeClr>
                </a:solidFill>
              </a:rPr>
              <a:t>PayloadMass</a:t>
            </a:r>
            <a:r>
              <a:rPr lang="en-US" sz="2000" dirty="0">
                <a:solidFill>
                  <a:schemeClr val="accent3">
                    <a:lumMod val="25000"/>
                  </a:schemeClr>
                </a:solidFill>
              </a:rPr>
              <a:t>'].sum(): Sums up the values in the </a:t>
            </a:r>
            <a:r>
              <a:rPr lang="en-US" sz="2000" dirty="0" err="1">
                <a:solidFill>
                  <a:schemeClr val="accent3">
                    <a:lumMod val="25000"/>
                  </a:schemeClr>
                </a:solidFill>
              </a:rPr>
              <a:t>PayloadMass</a:t>
            </a:r>
            <a:r>
              <a:rPr lang="en-US" sz="2000" dirty="0">
                <a:solidFill>
                  <a:schemeClr val="accent3">
                    <a:lumMod val="25000"/>
                  </a:schemeClr>
                </a:solidFill>
              </a:rPr>
              <a:t> column for the filtered dataset.</a:t>
            </a:r>
          </a:p>
          <a:p>
            <a:pPr marL="0" indent="0">
              <a:lnSpc>
                <a:spcPct val="100000"/>
              </a:lnSpc>
              <a:spcBef>
                <a:spcPts val="1400"/>
              </a:spcBef>
              <a:buNone/>
            </a:pPr>
            <a:r>
              <a:rPr lang="en-US" sz="2000" dirty="0">
                <a:solidFill>
                  <a:schemeClr val="accent3">
                    <a:lumMod val="25000"/>
                  </a:schemeClr>
                </a:solidFill>
              </a:rPr>
              <a:t>Since the data does not contain any references to NASA, the calculation you performed returned 0.0 because there are no matching records for NASA-based launch sites.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a:extLst>
              <a:ext uri="{FF2B5EF4-FFF2-40B4-BE49-F238E27FC236}">
                <a16:creationId xmlns:a16="http://schemas.microsoft.com/office/drawing/2014/main" id="{1F60CB95-A521-4239-4F45-8E1A38C61D08}"/>
              </a:ext>
            </a:extLst>
          </p:cNvPr>
          <p:cNvPicPr>
            <a:picLocks noChangeAspect="1"/>
          </p:cNvPicPr>
          <p:nvPr/>
        </p:nvPicPr>
        <p:blipFill>
          <a:blip r:embed="rId3"/>
          <a:stretch>
            <a:fillRect/>
          </a:stretch>
        </p:blipFill>
        <p:spPr>
          <a:xfrm>
            <a:off x="942372" y="2384390"/>
            <a:ext cx="7772400" cy="134709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N" sz="1800" dirty="0"/>
              <a:t>This code will output the average payload mass carried by booster version "F9 v1.1." This value represents the mean of the </a:t>
            </a:r>
            <a:r>
              <a:rPr lang="en-IN" sz="1800" dirty="0" err="1"/>
              <a:t>PayloadMass</a:t>
            </a:r>
            <a:r>
              <a:rPr lang="en-IN" sz="1800" dirty="0"/>
              <a:t> for all launches that used this specific booster version.</a:t>
            </a:r>
            <a:endParaRPr lang="en-US" sz="1800" dirty="0">
              <a:solidFill>
                <a:schemeClr val="accent3">
                  <a:lumMod val="25000"/>
                </a:schemeClr>
              </a:solidFill>
            </a:endParaRPr>
          </a:p>
          <a:p>
            <a:r>
              <a:rPr lang="en-IN" sz="1800" dirty="0"/>
              <a:t>It appears that the </a:t>
            </a:r>
            <a:r>
              <a:rPr lang="en-IN" sz="1800" dirty="0" err="1"/>
              <a:t>BoosterVersion</a:t>
            </a:r>
            <a:r>
              <a:rPr lang="en-IN" sz="1800" dirty="0"/>
              <a:t> column only contains the value 'Falcon 9' and does not include 'F9 v1.1'.</a:t>
            </a:r>
          </a:p>
          <a:p>
            <a:r>
              <a:rPr lang="en-IN" sz="1800" dirty="0"/>
              <a:t>This means that the dataset doesn't have the specific booster version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a:extLst>
              <a:ext uri="{FF2B5EF4-FFF2-40B4-BE49-F238E27FC236}">
                <a16:creationId xmlns:a16="http://schemas.microsoft.com/office/drawing/2014/main" id="{B68D7CFE-216C-044E-EA31-6519ABBF46B6}"/>
              </a:ext>
            </a:extLst>
          </p:cNvPr>
          <p:cNvPicPr>
            <a:picLocks noChangeAspect="1"/>
          </p:cNvPicPr>
          <p:nvPr/>
        </p:nvPicPr>
        <p:blipFill>
          <a:blip r:embed="rId3"/>
          <a:stretch>
            <a:fillRect/>
          </a:stretch>
        </p:blipFill>
        <p:spPr>
          <a:xfrm>
            <a:off x="1109870" y="2276536"/>
            <a:ext cx="7772400" cy="1960372"/>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p>
          <a:p>
            <a:pPr marL="0" indent="0">
              <a:lnSpc>
                <a:spcPct val="100000"/>
              </a:lnSpc>
              <a:spcBef>
                <a:spcPts val="1400"/>
              </a:spcBef>
              <a:buNone/>
            </a:pP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IN" sz="1800" b="1" dirty="0"/>
              <a:t>Filtering the Data</a:t>
            </a:r>
            <a:r>
              <a:rPr lang="en-IN" sz="1800" dirty="0"/>
              <a:t>: We filter the data to include only rows where the </a:t>
            </a:r>
            <a:r>
              <a:rPr lang="en-IN" sz="1800" b="1" dirty="0"/>
              <a:t>Outcome</a:t>
            </a:r>
            <a:r>
              <a:rPr lang="en-IN" sz="1800" dirty="0"/>
              <a:t> is 'True RTLS', which represents successful ground landings. </a:t>
            </a:r>
            <a:r>
              <a:rPr lang="en-IN" sz="1800" b="1" dirty="0"/>
              <a:t>Finding the First Landing Date</a:t>
            </a:r>
            <a:r>
              <a:rPr lang="en-IN" sz="1800" dirty="0"/>
              <a:t>: We then use the .min() function on the </a:t>
            </a:r>
            <a:r>
              <a:rPr lang="en-IN" sz="1800" b="1" dirty="0"/>
              <a:t>Date</a:t>
            </a:r>
            <a:r>
              <a:rPr lang="en-IN" sz="1800" dirty="0"/>
              <a:t> column to find the earliest (first) successful ground landing date.</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a:extLst>
              <a:ext uri="{FF2B5EF4-FFF2-40B4-BE49-F238E27FC236}">
                <a16:creationId xmlns:a16="http://schemas.microsoft.com/office/drawing/2014/main" id="{32505D62-C53A-EB01-E05C-A00F0A5D557E}"/>
              </a:ext>
            </a:extLst>
          </p:cNvPr>
          <p:cNvPicPr>
            <a:picLocks noChangeAspect="1"/>
          </p:cNvPicPr>
          <p:nvPr/>
        </p:nvPicPr>
        <p:blipFill>
          <a:blip r:embed="rId3"/>
          <a:stretch>
            <a:fillRect/>
          </a:stretch>
        </p:blipFill>
        <p:spPr>
          <a:xfrm>
            <a:off x="1233186" y="2235994"/>
            <a:ext cx="6502400" cy="176530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IN" sz="1900" b="1" dirty="0"/>
              <a:t>Filter the Data Based on Landing Outcome</a:t>
            </a:r>
            <a:r>
              <a:rPr lang="en-IN" sz="1900" dirty="0"/>
              <a:t>: We need to identify rows where the </a:t>
            </a:r>
            <a:r>
              <a:rPr lang="en-IN" sz="1900" b="1" dirty="0"/>
              <a:t>Outcome</a:t>
            </a:r>
            <a:r>
              <a:rPr lang="en-IN" sz="1900" dirty="0"/>
              <a:t> is 'True ASDS', which indicates a successful landing on an </a:t>
            </a:r>
            <a:r>
              <a:rPr lang="en-IN" sz="1900" b="1" dirty="0"/>
              <a:t>Autonomous Spaceport Drone Ship (ASDS)</a:t>
            </a:r>
            <a:r>
              <a:rPr lang="en-IN" sz="1900" dirty="0"/>
              <a:t>. </a:t>
            </a:r>
            <a:r>
              <a:rPr lang="en-IN" sz="1900" b="1" dirty="0"/>
              <a:t>Filter Payload Mass</a:t>
            </a:r>
            <a:r>
              <a:rPr lang="en-IN" sz="1900" dirty="0"/>
              <a:t>: After filtering for successful ASDS landings, we need to further filter the data to only include those rows where the </a:t>
            </a:r>
            <a:r>
              <a:rPr lang="en-IN" sz="1900" b="1" dirty="0" err="1"/>
              <a:t>PayloadMass</a:t>
            </a:r>
            <a:r>
              <a:rPr lang="en-IN" sz="1900" dirty="0"/>
              <a:t> is between 4000 and 6000. </a:t>
            </a:r>
            <a:r>
              <a:rPr lang="en-IN" sz="1900" b="1" dirty="0"/>
              <a:t>Select Unique Booster Names</a:t>
            </a:r>
            <a:r>
              <a:rPr lang="en-IN" sz="1900" dirty="0"/>
              <a:t>: Finally, we will select the </a:t>
            </a:r>
            <a:r>
              <a:rPr lang="en-IN" sz="1900" b="1" dirty="0" err="1"/>
              <a:t>BoosterVersion</a:t>
            </a:r>
            <a:r>
              <a:rPr lang="en-IN" sz="1900" dirty="0"/>
              <a:t> to list the names of the boosters that meet both criteria.</a:t>
            </a:r>
            <a:endParaRPr lang="en-US" sz="19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a:extLst>
              <a:ext uri="{FF2B5EF4-FFF2-40B4-BE49-F238E27FC236}">
                <a16:creationId xmlns:a16="http://schemas.microsoft.com/office/drawing/2014/main" id="{CAD189CC-56F1-5BC9-2BB1-020D299226A8}"/>
              </a:ext>
            </a:extLst>
          </p:cNvPr>
          <p:cNvPicPr>
            <a:picLocks noChangeAspect="1"/>
          </p:cNvPicPr>
          <p:nvPr/>
        </p:nvPicPr>
        <p:blipFill>
          <a:blip r:embed="rId3"/>
          <a:stretch>
            <a:fillRect/>
          </a:stretch>
        </p:blipFill>
        <p:spPr>
          <a:xfrm>
            <a:off x="1176131" y="2604977"/>
            <a:ext cx="7772400" cy="164804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Rectangle 34">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586478" y="1683756"/>
            <a:ext cx="3115265" cy="239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Executive Summary</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3</a:t>
            </a:fld>
            <a:endParaRPr lang="en-US" sz="1100">
              <a:solidFill>
                <a:schemeClr val="tx1">
                  <a:lumMod val="50000"/>
                  <a:lumOff val="50000"/>
                </a:schemeClr>
              </a:solidFill>
              <a:latin typeface="+mn-lt"/>
            </a:endParaRPr>
          </a:p>
        </p:txBody>
      </p:sp>
      <p:graphicFrame>
        <p:nvGraphicFramePr>
          <p:cNvPr id="24" name="Content Placeholder 2">
            <a:extLst>
              <a:ext uri="{FF2B5EF4-FFF2-40B4-BE49-F238E27FC236}">
                <a16:creationId xmlns:a16="http://schemas.microsoft.com/office/drawing/2014/main" id="{47192908-7244-A566-AA2F-7FE71D4B7103}"/>
              </a:ext>
            </a:extLst>
          </p:cNvPr>
          <p:cNvGraphicFramePr/>
          <p:nvPr>
            <p:extLst>
              <p:ext uri="{D42A27DB-BD31-4B8C-83A1-F6EECF244321}">
                <p14:modId xmlns:p14="http://schemas.microsoft.com/office/powerpoint/2010/main" val="499540016"/>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buFont typeface="Arial" panose="020B0604020202020204" pitchFamily="34" charset="0"/>
              <a:buChar char="•"/>
            </a:pPr>
            <a:r>
              <a:rPr lang="en-IN" sz="1600" dirty="0" err="1"/>
              <a:t>successful_missions</a:t>
            </a:r>
            <a:r>
              <a:rPr lang="en-IN" sz="1600" dirty="0"/>
              <a:t>: Filters rows where the outcome contains 'True', indicating a successful mission.</a:t>
            </a:r>
          </a:p>
          <a:p>
            <a:pPr>
              <a:buFont typeface="Arial" panose="020B0604020202020204" pitchFamily="34" charset="0"/>
              <a:buChar char="•"/>
            </a:pPr>
            <a:r>
              <a:rPr lang="en-IN" sz="1600" dirty="0" err="1"/>
              <a:t>failed_missions</a:t>
            </a:r>
            <a:r>
              <a:rPr lang="en-IN" sz="1600" dirty="0"/>
              <a:t>: Filters rows where the outcome contains 'False', indicating a failure.</a:t>
            </a:r>
          </a:p>
          <a:p>
            <a:pPr>
              <a:buFont typeface="Arial" panose="020B0604020202020204" pitchFamily="34" charset="0"/>
              <a:buChar char="•"/>
            </a:pPr>
            <a:r>
              <a:rPr lang="en-IN" sz="1600" dirty="0"/>
              <a:t>shape[0]: Returns the number of rows (missions) in each filtered result.</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a:extLst>
              <a:ext uri="{FF2B5EF4-FFF2-40B4-BE49-F238E27FC236}">
                <a16:creationId xmlns:a16="http://schemas.microsoft.com/office/drawing/2014/main" id="{6159AA1B-9C80-E116-214E-4F6A3BE35D07}"/>
              </a:ext>
            </a:extLst>
          </p:cNvPr>
          <p:cNvPicPr>
            <a:picLocks noChangeAspect="1"/>
          </p:cNvPicPr>
          <p:nvPr/>
        </p:nvPicPr>
        <p:blipFill>
          <a:blip r:embed="rId3"/>
          <a:stretch>
            <a:fillRect/>
          </a:stretch>
        </p:blipFill>
        <p:spPr>
          <a:xfrm>
            <a:off x="1303959" y="2171700"/>
            <a:ext cx="7251700" cy="251460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buFont typeface="+mj-lt"/>
              <a:buAutoNum type="arabicPeriod"/>
            </a:pPr>
            <a:r>
              <a:rPr lang="en-IN" sz="1600" dirty="0" err="1"/>
              <a:t>max_payload_mass</a:t>
            </a:r>
            <a:r>
              <a:rPr lang="en-IN" sz="1600" dirty="0"/>
              <a:t> = data['</a:t>
            </a:r>
            <a:r>
              <a:rPr lang="en-IN" sz="1600" dirty="0" err="1"/>
              <a:t>PayloadMass</a:t>
            </a:r>
            <a:r>
              <a:rPr lang="en-IN" sz="1600" dirty="0"/>
              <a:t>’].</a:t>
            </a:r>
          </a:p>
          <a:p>
            <a:pPr>
              <a:buFont typeface="+mj-lt"/>
              <a:buAutoNum type="arabicPeriod"/>
            </a:pPr>
            <a:r>
              <a:rPr lang="en-IN" sz="1600" dirty="0"/>
              <a:t>max(): This finds the maximum value in the </a:t>
            </a:r>
            <a:r>
              <a:rPr lang="en-IN" sz="1600" dirty="0" err="1"/>
              <a:t>PayloadMass</a:t>
            </a:r>
            <a:r>
              <a:rPr lang="en-IN" sz="1600" dirty="0"/>
              <a:t> column.</a:t>
            </a:r>
          </a:p>
          <a:p>
            <a:pPr>
              <a:buFont typeface="+mj-lt"/>
              <a:buAutoNum type="arabicPeriod"/>
            </a:pPr>
            <a:r>
              <a:rPr lang="en-IN" sz="1600" dirty="0" err="1"/>
              <a:t>boosters_with_max_payload</a:t>
            </a:r>
            <a:r>
              <a:rPr lang="en-IN" sz="1600" dirty="0"/>
              <a:t> = data[data['</a:t>
            </a:r>
            <a:r>
              <a:rPr lang="en-IN" sz="1600" dirty="0" err="1"/>
              <a:t>PayloadMass</a:t>
            </a:r>
            <a:r>
              <a:rPr lang="en-IN" sz="1600" dirty="0"/>
              <a:t>'] == </a:t>
            </a:r>
            <a:r>
              <a:rPr lang="en-IN" sz="1600" dirty="0" err="1"/>
              <a:t>max_payload_mass</a:t>
            </a:r>
            <a:r>
              <a:rPr lang="en-IN" sz="1600" dirty="0"/>
              <a:t>]['</a:t>
            </a:r>
            <a:r>
              <a:rPr lang="en-IN" sz="1600" dirty="0" err="1"/>
              <a:t>BoosterVersion</a:t>
            </a:r>
            <a:r>
              <a:rPr lang="en-IN" sz="1600" dirty="0"/>
              <a:t>’].</a:t>
            </a:r>
          </a:p>
          <a:p>
            <a:pPr>
              <a:buFont typeface="+mj-lt"/>
              <a:buAutoNum type="arabicPeriod"/>
            </a:pPr>
            <a:r>
              <a:rPr lang="en-IN" sz="1600" dirty="0"/>
              <a:t>unique(): This filters the dataset to find all the boosters associated with the maximum payload mass and returns their unique names.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a:extLst>
              <a:ext uri="{FF2B5EF4-FFF2-40B4-BE49-F238E27FC236}">
                <a16:creationId xmlns:a16="http://schemas.microsoft.com/office/drawing/2014/main" id="{EF0CFDFA-AFAD-BD92-FB25-C65C620D9F1C}"/>
              </a:ext>
            </a:extLst>
          </p:cNvPr>
          <p:cNvPicPr>
            <a:picLocks noChangeAspect="1"/>
          </p:cNvPicPr>
          <p:nvPr/>
        </p:nvPicPr>
        <p:blipFill>
          <a:blip r:embed="rId3"/>
          <a:stretch>
            <a:fillRect/>
          </a:stretch>
        </p:blipFill>
        <p:spPr>
          <a:xfrm>
            <a:off x="1136374" y="2484613"/>
            <a:ext cx="7772400" cy="1650234"/>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47341"/>
            <a:ext cx="9745589" cy="5211875"/>
          </a:xfrm>
          <a:prstGeom prst="rect">
            <a:avLst/>
          </a:prstGeom>
        </p:spPr>
        <p:txBody>
          <a:bodyPr lIns="91440" tIns="45720" rIns="91440" bIns="45720" anchor="t">
            <a:normAutofit fontScale="92500"/>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r>
              <a:rPr lang="en-IN" sz="1800" b="1" dirty="0"/>
              <a:t>data['Date'] = </a:t>
            </a:r>
            <a:r>
              <a:rPr lang="en-IN" sz="1800" b="1" dirty="0" err="1"/>
              <a:t>pd.to_datetime</a:t>
            </a:r>
            <a:r>
              <a:rPr lang="en-IN" sz="1800" b="1" dirty="0"/>
              <a:t>(data['Date'])</a:t>
            </a:r>
            <a:r>
              <a:rPr lang="en-IN" sz="1800" dirty="0"/>
              <a:t>: Ensures the Date column is in the correct datetime format. </a:t>
            </a:r>
          </a:p>
          <a:p>
            <a:pPr marL="0" indent="0">
              <a:lnSpc>
                <a:spcPct val="100000"/>
              </a:lnSpc>
              <a:spcBef>
                <a:spcPts val="1400"/>
              </a:spcBef>
              <a:buNone/>
            </a:pPr>
            <a:r>
              <a:rPr lang="en-IN" sz="1800" b="1" dirty="0"/>
              <a:t>data[(data['Outcome'] == 'False ASDS') &amp; (data['Date’].</a:t>
            </a:r>
          </a:p>
          <a:p>
            <a:pPr marL="0" indent="0">
              <a:lnSpc>
                <a:spcPct val="100000"/>
              </a:lnSpc>
              <a:spcBef>
                <a:spcPts val="1400"/>
              </a:spcBef>
              <a:buNone/>
            </a:pPr>
            <a:r>
              <a:rPr lang="en-IN" sz="1800" b="1" dirty="0" err="1"/>
              <a:t>dt.year</a:t>
            </a:r>
            <a:r>
              <a:rPr lang="en-IN" sz="1800" b="1" dirty="0"/>
              <a:t> == 2015)]</a:t>
            </a:r>
            <a:r>
              <a:rPr lang="en-IN" sz="1800" dirty="0"/>
              <a:t>: Filters the data to only include records where the outcome is a failed landing on a drone ship ('False ASDS') and the year is 2015. </a:t>
            </a:r>
          </a:p>
          <a:p>
            <a:pPr marL="0" indent="0">
              <a:lnSpc>
                <a:spcPct val="100000"/>
              </a:lnSpc>
              <a:spcBef>
                <a:spcPts val="1400"/>
              </a:spcBef>
              <a:buNone/>
            </a:pPr>
            <a:r>
              <a:rPr lang="en-IN" sz="1800" b="1" dirty="0"/>
              <a:t>[['</a:t>
            </a:r>
            <a:r>
              <a:rPr lang="en-IN" sz="1800" b="1" dirty="0" err="1"/>
              <a:t>BoosterVersion</a:t>
            </a:r>
            <a:r>
              <a:rPr lang="en-IN" sz="1800" b="1" dirty="0"/>
              <a:t>', '</a:t>
            </a:r>
            <a:r>
              <a:rPr lang="en-IN" sz="1800" b="1" dirty="0" err="1"/>
              <a:t>LaunchSite</a:t>
            </a:r>
            <a:r>
              <a:rPr lang="en-IN" sz="1800" b="1" dirty="0"/>
              <a:t>', 'Outcome']]</a:t>
            </a:r>
            <a:r>
              <a:rPr lang="en-IN" sz="1800" dirty="0"/>
              <a:t>: Selects the relevant columns for display.</a:t>
            </a:r>
            <a:endParaRPr lang="en-US" sz="18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a:extLst>
              <a:ext uri="{FF2B5EF4-FFF2-40B4-BE49-F238E27FC236}">
                <a16:creationId xmlns:a16="http://schemas.microsoft.com/office/drawing/2014/main" id="{2B80EB18-812F-48CD-17DD-F754688E9426}"/>
              </a:ext>
            </a:extLst>
          </p:cNvPr>
          <p:cNvPicPr>
            <a:picLocks noChangeAspect="1"/>
          </p:cNvPicPr>
          <p:nvPr/>
        </p:nvPicPr>
        <p:blipFill>
          <a:blip r:embed="rId3"/>
          <a:stretch>
            <a:fillRect/>
          </a:stretch>
        </p:blipFill>
        <p:spPr>
          <a:xfrm>
            <a:off x="1497494" y="2351062"/>
            <a:ext cx="5927035" cy="196176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01821" y="1825626"/>
            <a:ext cx="4619661" cy="4601586"/>
          </a:xfrm>
          <a:prstGeom prst="rect">
            <a:avLst/>
          </a:prstGeom>
        </p:spPr>
        <p:txBody>
          <a:bodyPr lIns="91440" tIns="45720" rIns="91440" bIns="45720" anchor="t"/>
          <a:lstStyle/>
          <a:p>
            <a:pPr>
              <a:lnSpc>
                <a:spcPct val="100000"/>
              </a:lnSpc>
              <a:spcBef>
                <a:spcPts val="1400"/>
              </a:spcBef>
            </a:pPr>
            <a:r>
              <a:rPr lang="en-IN" sz="1800" b="1" dirty="0"/>
              <a:t>data['Date'] = </a:t>
            </a:r>
            <a:r>
              <a:rPr lang="en-IN" sz="1800" b="1" dirty="0" err="1"/>
              <a:t>pd.to_datetime</a:t>
            </a:r>
            <a:r>
              <a:rPr lang="en-IN" sz="1800" b="1" dirty="0"/>
              <a:t>(data['Date'])</a:t>
            </a:r>
            <a:r>
              <a:rPr lang="en-IN" sz="1800" dirty="0"/>
              <a:t>: Ensures the Date column is in the correct datetime format. </a:t>
            </a:r>
          </a:p>
          <a:p>
            <a:pPr>
              <a:lnSpc>
                <a:spcPct val="100000"/>
              </a:lnSpc>
              <a:spcBef>
                <a:spcPts val="1400"/>
              </a:spcBef>
            </a:pPr>
            <a:r>
              <a:rPr lang="en-IN" sz="1800" b="1" dirty="0"/>
              <a:t>(data['Date'] &gt;= '2010-06-04') &amp; (data['Date'] &lt;= '2017-03-20')</a:t>
            </a:r>
            <a:r>
              <a:rPr lang="en-IN" sz="1800" dirty="0"/>
              <a:t>: Filters the data to include only records within the specified date range.</a:t>
            </a:r>
          </a:p>
          <a:p>
            <a:pPr>
              <a:lnSpc>
                <a:spcPct val="100000"/>
              </a:lnSpc>
              <a:spcBef>
                <a:spcPts val="1400"/>
              </a:spcBef>
            </a:pPr>
            <a:r>
              <a:rPr lang="en-IN" sz="1800" b="1" dirty="0" err="1"/>
              <a:t>filtered_data</a:t>
            </a:r>
            <a:r>
              <a:rPr lang="en-IN" sz="1800" b="1" dirty="0"/>
              <a:t>['Outcome'].</a:t>
            </a:r>
            <a:r>
              <a:rPr lang="en-IN" sz="1800" b="1" dirty="0" err="1"/>
              <a:t>value_counts</a:t>
            </a:r>
            <a:r>
              <a:rPr lang="en-IN" sz="1800" b="1" dirty="0"/>
              <a:t>()</a:t>
            </a:r>
            <a:r>
              <a:rPr lang="en-IN" sz="1800" dirty="0"/>
              <a:t>: Counts the occurrences of each unique outcome (e.g., 'Success (ground pad)', 'Failure (drone ship)’).</a:t>
            </a:r>
          </a:p>
          <a:p>
            <a:pPr>
              <a:lnSpc>
                <a:spcPct val="100000"/>
              </a:lnSpc>
              <a:spcBef>
                <a:spcPts val="1400"/>
              </a:spcBef>
            </a:pPr>
            <a:r>
              <a:rPr lang="en-IN" sz="1800" b="1" dirty="0" err="1"/>
              <a:t>sort_values</a:t>
            </a:r>
            <a:r>
              <a:rPr lang="en-IN" sz="1800" b="1" dirty="0"/>
              <a:t>(ascending=False)</a:t>
            </a:r>
            <a:r>
              <a:rPr lang="en-IN" sz="1800" dirty="0"/>
              <a:t>: Sorts the outcome counts in descending order.</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a:extLst>
              <a:ext uri="{FF2B5EF4-FFF2-40B4-BE49-F238E27FC236}">
                <a16:creationId xmlns:a16="http://schemas.microsoft.com/office/drawing/2014/main" id="{F6DD284C-DA00-8AC9-E454-BAEC638D2F54}"/>
              </a:ext>
            </a:extLst>
          </p:cNvPr>
          <p:cNvPicPr>
            <a:picLocks noChangeAspect="1"/>
          </p:cNvPicPr>
          <p:nvPr/>
        </p:nvPicPr>
        <p:blipFill>
          <a:blip r:embed="rId3"/>
          <a:stretch>
            <a:fillRect/>
          </a:stretch>
        </p:blipFill>
        <p:spPr>
          <a:xfrm>
            <a:off x="5321482" y="1825625"/>
            <a:ext cx="6786580" cy="3475580"/>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2239617"/>
            <a:ext cx="5113955" cy="2796209"/>
          </a:xfrm>
          <a:prstGeom prst="rect">
            <a:avLst/>
          </a:prstGeom>
        </p:spPr>
        <p:txBody>
          <a:bodyPr lIns="91440" tIns="45720" rIns="91440" bIns="45720" anchor="t">
            <a:normAutofit/>
          </a:bodyPr>
          <a:lstStyle/>
          <a:p>
            <a:pPr algn="l">
              <a:buFont typeface="Arial" panose="020B0604020202020204" pitchFamily="34" charset="0"/>
              <a:buChar char="•"/>
            </a:pPr>
            <a:r>
              <a:rPr lang="en-IN" sz="2000" b="1" i="0" dirty="0">
                <a:solidFill>
                  <a:srgbClr val="404040"/>
                </a:solidFill>
                <a:effectLst/>
              </a:rPr>
              <a:t>CCAFS SLC 40</a:t>
            </a:r>
            <a:r>
              <a:rPr lang="en-IN" sz="2000" b="0" i="0" dirty="0">
                <a:solidFill>
                  <a:srgbClr val="404040"/>
                </a:solidFill>
                <a:effectLst/>
              </a:rPr>
              <a:t> and </a:t>
            </a:r>
            <a:r>
              <a:rPr lang="en-IN" sz="2000" b="1" i="0" dirty="0">
                <a:solidFill>
                  <a:srgbClr val="404040"/>
                </a:solidFill>
                <a:effectLst/>
              </a:rPr>
              <a:t>KSC LC 39A</a:t>
            </a:r>
            <a:r>
              <a:rPr lang="en-IN" sz="2000" b="0" i="0" dirty="0">
                <a:solidFill>
                  <a:srgbClr val="404040"/>
                </a:solidFill>
                <a:effectLst/>
              </a:rPr>
              <a:t> are located on the </a:t>
            </a:r>
            <a:r>
              <a:rPr lang="en-IN" sz="2000" b="1" i="0" dirty="0">
                <a:solidFill>
                  <a:srgbClr val="404040"/>
                </a:solidFill>
                <a:effectLst/>
              </a:rPr>
              <a:t>East Coast</a:t>
            </a:r>
            <a:r>
              <a:rPr lang="en-IN" sz="2000" b="0" i="0" dirty="0">
                <a:solidFill>
                  <a:srgbClr val="404040"/>
                </a:solidFill>
                <a:effectLst/>
              </a:rPr>
              <a:t> (Florida), ideal for equatorial launches.</a:t>
            </a:r>
          </a:p>
          <a:p>
            <a:pPr algn="l">
              <a:spcBef>
                <a:spcPts val="300"/>
              </a:spcBef>
              <a:buFont typeface="Arial" panose="020B0604020202020204" pitchFamily="34" charset="0"/>
              <a:buChar char="•"/>
            </a:pPr>
            <a:r>
              <a:rPr lang="en-IN" sz="2000" b="1" i="0" dirty="0">
                <a:solidFill>
                  <a:srgbClr val="404040"/>
                </a:solidFill>
                <a:effectLst/>
              </a:rPr>
              <a:t>VAFB SLC 4E</a:t>
            </a:r>
            <a:r>
              <a:rPr lang="en-IN" sz="2000" b="0" i="0" dirty="0">
                <a:solidFill>
                  <a:srgbClr val="404040"/>
                </a:solidFill>
                <a:effectLst/>
              </a:rPr>
              <a:t> is on the </a:t>
            </a:r>
            <a:r>
              <a:rPr lang="en-IN" sz="2000" b="1" i="0" dirty="0">
                <a:solidFill>
                  <a:srgbClr val="404040"/>
                </a:solidFill>
                <a:effectLst/>
              </a:rPr>
              <a:t>West Coast</a:t>
            </a:r>
            <a:r>
              <a:rPr lang="en-IN" sz="2000" b="0" i="0" dirty="0">
                <a:solidFill>
                  <a:srgbClr val="404040"/>
                </a:solidFill>
                <a:effectLst/>
              </a:rPr>
              <a:t> (California), optimized for polar orbits.</a:t>
            </a:r>
          </a:p>
          <a:p>
            <a:pPr algn="l">
              <a:spcBef>
                <a:spcPts val="300"/>
              </a:spcBef>
              <a:buFont typeface="Arial" panose="020B0604020202020204" pitchFamily="34" charset="0"/>
              <a:buChar char="•"/>
            </a:pPr>
            <a:r>
              <a:rPr lang="en-IN" sz="2000" b="1" i="0" dirty="0">
                <a:solidFill>
                  <a:srgbClr val="404040"/>
                </a:solidFill>
                <a:effectLst/>
              </a:rPr>
              <a:t>Insight</a:t>
            </a:r>
            <a:r>
              <a:rPr lang="en-IN" sz="2000" b="0" i="0" dirty="0">
                <a:solidFill>
                  <a:srgbClr val="404040"/>
                </a:solidFill>
                <a:effectLst/>
              </a:rPr>
              <a:t>: Launch sites are strategically placed to support different mission requirements (equatorial vs. polar orbits).</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Global Launch Sites Locations</a:t>
            </a:r>
          </a:p>
        </p:txBody>
      </p:sp>
      <p:pic>
        <p:nvPicPr>
          <p:cNvPr id="6" name="Picture 5">
            <a:extLst>
              <a:ext uri="{FF2B5EF4-FFF2-40B4-BE49-F238E27FC236}">
                <a16:creationId xmlns:a16="http://schemas.microsoft.com/office/drawing/2014/main" id="{AE407219-09E5-E632-C5B7-D2AA447FA4C0}"/>
              </a:ext>
            </a:extLst>
          </p:cNvPr>
          <p:cNvPicPr>
            <a:picLocks noChangeAspect="1"/>
          </p:cNvPicPr>
          <p:nvPr/>
        </p:nvPicPr>
        <p:blipFill>
          <a:blip r:embed="rId3"/>
          <a:stretch>
            <a:fillRect/>
          </a:stretch>
        </p:blipFill>
        <p:spPr>
          <a:xfrm>
            <a:off x="5883965" y="2084703"/>
            <a:ext cx="6010825" cy="3364911"/>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2" y="1912642"/>
            <a:ext cx="4371832" cy="2606350"/>
          </a:xfrm>
          <a:prstGeom prst="rect">
            <a:avLst/>
          </a:prstGeom>
        </p:spPr>
        <p:txBody>
          <a:bodyPr lIns="91440" tIns="45720" rIns="91440" bIns="45720" anchor="t">
            <a:normAutofit/>
          </a:bodyPr>
          <a:lstStyle/>
          <a:p>
            <a:pPr algn="l">
              <a:buFont typeface="Arial" panose="020B0604020202020204" pitchFamily="34" charset="0"/>
              <a:buChar char="•"/>
            </a:pPr>
            <a:r>
              <a:rPr lang="en-IN" sz="2000" b="1" i="0" dirty="0">
                <a:solidFill>
                  <a:srgbClr val="404040"/>
                </a:solidFill>
                <a:effectLst/>
              </a:rPr>
              <a:t>CCAFS SLC 40</a:t>
            </a:r>
            <a:r>
              <a:rPr lang="en-IN" sz="2000" b="0" i="0" dirty="0">
                <a:solidFill>
                  <a:srgbClr val="404040"/>
                </a:solidFill>
                <a:effectLst/>
              </a:rPr>
              <a:t> and </a:t>
            </a:r>
            <a:r>
              <a:rPr lang="en-IN" sz="2000" b="1" i="0" dirty="0">
                <a:solidFill>
                  <a:srgbClr val="404040"/>
                </a:solidFill>
                <a:effectLst/>
              </a:rPr>
              <a:t>KSC LC 39A</a:t>
            </a:r>
            <a:r>
              <a:rPr lang="en-IN" sz="2000" b="0" i="0" dirty="0">
                <a:solidFill>
                  <a:srgbClr val="404040"/>
                </a:solidFill>
                <a:effectLst/>
              </a:rPr>
              <a:t> have the </a:t>
            </a:r>
            <a:r>
              <a:rPr lang="en-IN" sz="2000" b="1" i="0" dirty="0">
                <a:solidFill>
                  <a:srgbClr val="404040"/>
                </a:solidFill>
                <a:effectLst/>
              </a:rPr>
              <a:t>highest success rates</a:t>
            </a:r>
            <a:r>
              <a:rPr lang="en-IN" sz="2000" b="0" i="0" dirty="0">
                <a:solidFill>
                  <a:srgbClr val="404040"/>
                </a:solidFill>
                <a:effectLst/>
              </a:rPr>
              <a:t>.</a:t>
            </a:r>
          </a:p>
          <a:p>
            <a:pPr algn="l">
              <a:spcBef>
                <a:spcPts val="300"/>
              </a:spcBef>
              <a:buFont typeface="Arial" panose="020B0604020202020204" pitchFamily="34" charset="0"/>
              <a:buChar char="•"/>
            </a:pPr>
            <a:r>
              <a:rPr lang="en-IN" sz="2000" b="1" i="0" dirty="0">
                <a:solidFill>
                  <a:srgbClr val="404040"/>
                </a:solidFill>
                <a:effectLst/>
              </a:rPr>
              <a:t>VAFB SLC 4E</a:t>
            </a:r>
            <a:r>
              <a:rPr lang="en-IN" sz="2000" b="0" i="0" dirty="0">
                <a:solidFill>
                  <a:srgbClr val="404040"/>
                </a:solidFill>
                <a:effectLst/>
              </a:rPr>
              <a:t> shows more variability, with some failures likely due to the complexity of polar orbit missions.</a:t>
            </a:r>
          </a:p>
          <a:p>
            <a:pPr algn="l">
              <a:spcBef>
                <a:spcPts val="300"/>
              </a:spcBef>
              <a:buFont typeface="Arial" panose="020B0604020202020204" pitchFamily="34" charset="0"/>
              <a:buChar char="•"/>
            </a:pPr>
            <a:r>
              <a:rPr lang="en-IN" sz="2000" b="1" i="0" dirty="0">
                <a:solidFill>
                  <a:srgbClr val="404040"/>
                </a:solidFill>
                <a:effectLst/>
              </a:rPr>
              <a:t>Insight</a:t>
            </a:r>
            <a:r>
              <a:rPr lang="en-IN" sz="2000" b="0" i="0" dirty="0">
                <a:solidFill>
                  <a:srgbClr val="404040"/>
                </a:solidFill>
                <a:effectLst/>
              </a:rPr>
              <a:t>: Success rates are higher at sites optimized for equatorial launches (CCAFS, KSC).</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Color-Labeled Folium Map with Launch Outcomes2</a:t>
            </a:r>
          </a:p>
        </p:txBody>
      </p:sp>
      <p:pic>
        <p:nvPicPr>
          <p:cNvPr id="2" name="Picture 1">
            <a:extLst>
              <a:ext uri="{FF2B5EF4-FFF2-40B4-BE49-F238E27FC236}">
                <a16:creationId xmlns:a16="http://schemas.microsoft.com/office/drawing/2014/main" id="{BF05E739-39D2-7314-DC38-283C2BBEC9BA}"/>
              </a:ext>
            </a:extLst>
          </p:cNvPr>
          <p:cNvPicPr>
            <a:picLocks noChangeAspect="1"/>
          </p:cNvPicPr>
          <p:nvPr/>
        </p:nvPicPr>
        <p:blipFill>
          <a:blip r:embed="rId3"/>
          <a:stretch>
            <a:fillRect/>
          </a:stretch>
        </p:blipFill>
        <p:spPr>
          <a:xfrm>
            <a:off x="5049079" y="1657370"/>
            <a:ext cx="6877878" cy="304458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272208" y="5029771"/>
            <a:ext cx="9598579" cy="1543308"/>
          </a:xfrm>
          <a:prstGeom prst="rect">
            <a:avLst/>
          </a:prstGeom>
        </p:spPr>
        <p:txBody>
          <a:bodyPr lIns="91440" tIns="45720" rIns="91440" bIns="45720" anchor="t">
            <a:normAutofit/>
          </a:bodyPr>
          <a:lstStyle/>
          <a:p>
            <a:pPr algn="l">
              <a:spcAft>
                <a:spcPts val="300"/>
              </a:spcAft>
              <a:buFont typeface="Arial" panose="020B0604020202020204" pitchFamily="34" charset="0"/>
              <a:buChar char="•"/>
            </a:pPr>
            <a:r>
              <a:rPr lang="en-IN" sz="2000" b="1" i="0">
                <a:solidFill>
                  <a:srgbClr val="404040"/>
                </a:solidFill>
                <a:effectLst/>
              </a:rPr>
              <a:t>CCAFS SLC 40</a:t>
            </a:r>
            <a:r>
              <a:rPr lang="en-IN" sz="2000" b="0" i="0">
                <a:solidFill>
                  <a:srgbClr val="404040"/>
                </a:solidFill>
                <a:effectLst/>
              </a:rPr>
              <a:t> is strategically located near critical infrastructure:</a:t>
            </a:r>
          </a:p>
          <a:p>
            <a:pPr marL="742950" lvl="1" indent="-285750" algn="l">
              <a:spcBef>
                <a:spcPts val="300"/>
              </a:spcBef>
              <a:buFont typeface="Arial" panose="020B0604020202020204" pitchFamily="34" charset="0"/>
              <a:buChar char="•"/>
            </a:pPr>
            <a:r>
              <a:rPr lang="en-IN" sz="2000" b="1" i="0">
                <a:solidFill>
                  <a:srgbClr val="404040"/>
                </a:solidFill>
                <a:effectLst/>
              </a:rPr>
              <a:t>Railway and Highway</a:t>
            </a:r>
            <a:r>
              <a:rPr lang="en-IN" sz="2000" b="0" i="0">
                <a:solidFill>
                  <a:srgbClr val="404040"/>
                </a:solidFill>
                <a:effectLst/>
              </a:rPr>
              <a:t>: Facilitate efficient logistics.</a:t>
            </a:r>
          </a:p>
          <a:p>
            <a:pPr marL="742950" lvl="1" indent="-285750" algn="l">
              <a:spcBef>
                <a:spcPts val="300"/>
              </a:spcBef>
              <a:buFont typeface="Arial" panose="020B0604020202020204" pitchFamily="34" charset="0"/>
              <a:buChar char="•"/>
            </a:pPr>
            <a:r>
              <a:rPr lang="en-IN" sz="2000" b="1" i="0">
                <a:solidFill>
                  <a:srgbClr val="404040"/>
                </a:solidFill>
                <a:effectLst/>
              </a:rPr>
              <a:t>Coastline</a:t>
            </a:r>
            <a:r>
              <a:rPr lang="en-IN" sz="2000" b="0" i="0">
                <a:solidFill>
                  <a:srgbClr val="404040"/>
                </a:solidFill>
                <a:effectLst/>
              </a:rPr>
              <a:t>: Ensures safety for launches over the ocean.</a:t>
            </a:r>
          </a:p>
          <a:p>
            <a:pPr algn="l">
              <a:spcBef>
                <a:spcPts val="300"/>
              </a:spcBef>
              <a:buFont typeface="Arial" panose="020B0604020202020204" pitchFamily="34" charset="0"/>
              <a:buChar char="•"/>
            </a:pPr>
            <a:r>
              <a:rPr lang="en-IN" sz="2000" b="1" i="0">
                <a:solidFill>
                  <a:srgbClr val="404040"/>
                </a:solidFill>
                <a:effectLst/>
              </a:rPr>
              <a:t>Insight</a:t>
            </a:r>
            <a:r>
              <a:rPr lang="en-IN" sz="2000" b="0" i="0">
                <a:solidFill>
                  <a:srgbClr val="404040"/>
                </a:solidFill>
                <a:effectLst/>
              </a:rPr>
              <a:t>: Proximity to infrastructure enhances operational efficiency and safety.</a:t>
            </a:r>
            <a:endParaRPr lang="en-IN" sz="2000" b="0" i="0" dirty="0">
              <a:solidFill>
                <a:srgbClr val="404040"/>
              </a:solidFill>
              <a:effectLst/>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selected launch site along with its proximities (such as railway, highway, and coastline)</a:t>
            </a:r>
            <a:endParaRPr lang="en-US" dirty="0">
              <a:solidFill>
                <a:srgbClr val="0B49CB"/>
              </a:solidFill>
              <a:latin typeface="Abadi"/>
            </a:endParaRPr>
          </a:p>
        </p:txBody>
      </p:sp>
      <p:pic>
        <p:nvPicPr>
          <p:cNvPr id="2" name="Picture 1">
            <a:extLst>
              <a:ext uri="{FF2B5EF4-FFF2-40B4-BE49-F238E27FC236}">
                <a16:creationId xmlns:a16="http://schemas.microsoft.com/office/drawing/2014/main" id="{4F88D6A8-21E4-2270-9EDE-C7CBB3963CD8}"/>
              </a:ext>
            </a:extLst>
          </p:cNvPr>
          <p:cNvPicPr>
            <a:picLocks noChangeAspect="1"/>
          </p:cNvPicPr>
          <p:nvPr/>
        </p:nvPicPr>
        <p:blipFill>
          <a:blip r:embed="rId4"/>
          <a:stretch>
            <a:fillRect/>
          </a:stretch>
        </p:blipFill>
        <p:spPr>
          <a:xfrm>
            <a:off x="2236304" y="1319161"/>
            <a:ext cx="5701748" cy="3479147"/>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74810" y="1977162"/>
            <a:ext cx="5021190" cy="2903676"/>
          </a:xfrm>
          <a:prstGeom prst="rect">
            <a:avLst/>
          </a:prstGeom>
        </p:spPr>
        <p:txBody>
          <a:bodyPr lIns="91440" tIns="45720" rIns="91440" bIns="45720" anchor="t">
            <a:normAutofit/>
          </a:bodyPr>
          <a:lstStyle/>
          <a:p>
            <a:pPr algn="l">
              <a:buFont typeface="Arial" panose="020B0604020202020204" pitchFamily="34" charset="0"/>
              <a:buChar char="•"/>
            </a:pPr>
            <a:r>
              <a:rPr lang="en-IN" sz="2400" b="1" i="0" dirty="0">
                <a:solidFill>
                  <a:srgbClr val="404040"/>
                </a:solidFill>
                <a:effectLst/>
              </a:rPr>
              <a:t>CCAFS SLC 40</a:t>
            </a:r>
            <a:r>
              <a:rPr lang="en-IN" sz="2400" b="0" i="0" dirty="0">
                <a:solidFill>
                  <a:srgbClr val="404040"/>
                </a:solidFill>
                <a:effectLst/>
              </a:rPr>
              <a:t>: Handles the majority of launches with high reliability.</a:t>
            </a:r>
          </a:p>
          <a:p>
            <a:pPr algn="l">
              <a:spcBef>
                <a:spcPts val="300"/>
              </a:spcBef>
              <a:buFont typeface="Arial" panose="020B0604020202020204" pitchFamily="34" charset="0"/>
              <a:buChar char="•"/>
            </a:pPr>
            <a:r>
              <a:rPr lang="en-IN" sz="2400" b="1" i="0" dirty="0">
                <a:solidFill>
                  <a:srgbClr val="404040"/>
                </a:solidFill>
                <a:effectLst/>
              </a:rPr>
              <a:t>KSC LC 39A</a:t>
            </a:r>
            <a:r>
              <a:rPr lang="en-IN" sz="2400" b="0" i="0" dirty="0">
                <a:solidFill>
                  <a:srgbClr val="404040"/>
                </a:solidFill>
                <a:effectLst/>
              </a:rPr>
              <a:t>: Excels in high-profile missions with a 90% success rate.</a:t>
            </a:r>
          </a:p>
          <a:p>
            <a:pPr algn="l">
              <a:spcBef>
                <a:spcPts val="300"/>
              </a:spcBef>
              <a:buFont typeface="Arial" panose="020B0604020202020204" pitchFamily="34" charset="0"/>
              <a:buChar char="•"/>
            </a:pPr>
            <a:r>
              <a:rPr lang="en-IN" sz="2400" b="1" i="0" dirty="0">
                <a:solidFill>
                  <a:srgbClr val="404040"/>
                </a:solidFill>
                <a:effectLst/>
              </a:rPr>
              <a:t>VAFB SLC 4E</a:t>
            </a:r>
            <a:r>
              <a:rPr lang="en-IN" sz="2400" b="0" i="0" dirty="0">
                <a:solidFill>
                  <a:srgbClr val="404040"/>
                </a:solidFill>
                <a:effectLst/>
              </a:rPr>
              <a:t>: Needs optimization for polar orbit missions.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Count for All Sites</a:t>
            </a:r>
          </a:p>
        </p:txBody>
      </p:sp>
      <p:pic>
        <p:nvPicPr>
          <p:cNvPr id="2" name="Picture 1">
            <a:extLst>
              <a:ext uri="{FF2B5EF4-FFF2-40B4-BE49-F238E27FC236}">
                <a16:creationId xmlns:a16="http://schemas.microsoft.com/office/drawing/2014/main" id="{37AEC585-2BF8-7D72-4C21-FFDF3B1E9641}"/>
              </a:ext>
            </a:extLst>
          </p:cNvPr>
          <p:cNvPicPr>
            <a:picLocks noChangeAspect="1"/>
          </p:cNvPicPr>
          <p:nvPr/>
        </p:nvPicPr>
        <p:blipFill>
          <a:blip r:embed="rId3"/>
          <a:stretch>
            <a:fillRect/>
          </a:stretch>
        </p:blipFill>
        <p:spPr>
          <a:xfrm>
            <a:off x="6414055" y="1977162"/>
            <a:ext cx="5330686" cy="3292483"/>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ectangle 25">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6" name="Rectangle 35">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Introduction</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4810259" y="649480"/>
            <a:ext cx="6555347" cy="554604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endParaRPr lang="en-US" sz="2000">
              <a:solidFill>
                <a:schemeClr val="tx1"/>
              </a:solidFill>
              <a:latin typeface="+mn-lt"/>
            </a:endParaRPr>
          </a:p>
          <a:p>
            <a:pPr marL="0">
              <a:spcBef>
                <a:spcPts val="1400"/>
              </a:spcBef>
              <a:buFont typeface="Arial" panose="020B0604020202020204" pitchFamily="34" charset="0"/>
              <a:buChar char="•"/>
            </a:pPr>
            <a:r>
              <a:rPr lang="en-US" sz="2000" b="1">
                <a:solidFill>
                  <a:schemeClr val="tx1"/>
                </a:solidFill>
                <a:latin typeface="+mn-lt"/>
              </a:rPr>
              <a:t>Introduction</a:t>
            </a:r>
          </a:p>
          <a:p>
            <a:pPr>
              <a:spcBef>
                <a:spcPts val="1400"/>
              </a:spcBef>
              <a:buFont typeface="Arial" panose="020B0604020202020204" pitchFamily="34" charset="0"/>
              <a:buChar char="•"/>
            </a:pPr>
            <a:r>
              <a:rPr lang="en-US" sz="2000">
                <a:solidFill>
                  <a:schemeClr val="tx1"/>
                </a:solidFill>
                <a:latin typeface="+mn-lt"/>
              </a:rPr>
              <a:t>The objective of this project is to predict the success of SpaceX launches using machine learning models. By analyzing historical data on SpaceX launches, the goal is to determine the factors that influence whether a launch is successful or not.</a:t>
            </a:r>
          </a:p>
          <a:p>
            <a:pPr marL="0">
              <a:spcBef>
                <a:spcPts val="1400"/>
              </a:spcBef>
              <a:buFont typeface="Arial" panose="020B0604020202020204" pitchFamily="34" charset="0"/>
              <a:buChar char="•"/>
            </a:pPr>
            <a:r>
              <a:rPr lang="en-US" sz="2000" b="1">
                <a:solidFill>
                  <a:schemeClr val="tx1"/>
                </a:solidFill>
                <a:latin typeface="+mn-lt"/>
              </a:rPr>
              <a:t>Problem Statement</a:t>
            </a:r>
          </a:p>
          <a:p>
            <a:pPr>
              <a:spcBef>
                <a:spcPts val="1400"/>
              </a:spcBef>
              <a:buFont typeface="Arial" panose="020B0604020202020204" pitchFamily="34" charset="0"/>
              <a:buChar char="•"/>
            </a:pPr>
            <a:r>
              <a:rPr lang="en-US" sz="2000">
                <a:solidFill>
                  <a:schemeClr val="tx1"/>
                </a:solidFill>
                <a:latin typeface="+mn-lt"/>
              </a:rPr>
              <a:t>SpaceX's launch outcomes—whether a mission is successful or fails—have significant implications for future mission planning, resource allocation, and risk management. Accurately predicting the success or failure of future launches will enable better decision-making for SpaceX and other space exploration entities.</a:t>
            </a:r>
          </a:p>
          <a:p>
            <a:pPr marL="0">
              <a:spcBef>
                <a:spcPts val="1400"/>
              </a:spcBef>
              <a:buFont typeface="Arial" panose="020B0604020202020204" pitchFamily="34" charset="0"/>
              <a:buChar char="•"/>
            </a:pPr>
            <a:endParaRPr lang="en-US" sz="2000">
              <a:solidFill>
                <a:schemeClr val="tx1"/>
              </a:solidFill>
              <a:latin typeface="+mn-lt"/>
            </a:endParaRP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4</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956097"/>
            <a:ext cx="4557363" cy="1728007"/>
          </a:xfrm>
          <a:prstGeom prst="rect">
            <a:avLst/>
          </a:prstGeom>
        </p:spPr>
        <p:txBody>
          <a:bodyPr lIns="91440" tIns="45720" rIns="91440" bIns="45720" anchor="t">
            <a:noAutofit/>
          </a:bodyPr>
          <a:lstStyle/>
          <a:p>
            <a:pPr algn="l">
              <a:buFont typeface="Arial" panose="020B0604020202020204" pitchFamily="34" charset="0"/>
              <a:buChar char="•"/>
            </a:pPr>
            <a:r>
              <a:rPr lang="en-IN" sz="2000" b="1" i="0" dirty="0">
                <a:solidFill>
                  <a:srgbClr val="404040"/>
                </a:solidFill>
                <a:effectLst/>
              </a:rPr>
              <a:t>CCAFS SLC 40</a:t>
            </a:r>
            <a:r>
              <a:rPr lang="en-IN" sz="2000" b="0" i="0" dirty="0">
                <a:solidFill>
                  <a:srgbClr val="404040"/>
                </a:solidFill>
                <a:effectLst/>
              </a:rPr>
              <a:t> is the </a:t>
            </a:r>
            <a:r>
              <a:rPr lang="en-IN" sz="2000" b="1" i="0" dirty="0">
                <a:solidFill>
                  <a:srgbClr val="404040"/>
                </a:solidFill>
                <a:effectLst/>
              </a:rPr>
              <a:t>most reliable launch site</a:t>
            </a:r>
            <a:r>
              <a:rPr lang="en-IN" sz="2000" b="0" i="0" dirty="0">
                <a:solidFill>
                  <a:srgbClr val="404040"/>
                </a:solidFill>
                <a:effectLst/>
              </a:rPr>
              <a:t> in the dataset.</a:t>
            </a:r>
          </a:p>
          <a:p>
            <a:pPr algn="l">
              <a:spcBef>
                <a:spcPts val="300"/>
              </a:spcBef>
              <a:buFont typeface="Arial" panose="020B0604020202020204" pitchFamily="34" charset="0"/>
              <a:buChar char="•"/>
            </a:pPr>
            <a:r>
              <a:rPr lang="en-IN" sz="2000" b="0" i="0" dirty="0">
                <a:solidFill>
                  <a:srgbClr val="404040"/>
                </a:solidFill>
                <a:effectLst/>
              </a:rPr>
              <a:t>The 100% success rate highlights SpaceX's operational excellence and mission planning.</a:t>
            </a:r>
          </a:p>
          <a:p>
            <a:pPr algn="l">
              <a:spcBef>
                <a:spcPts val="300"/>
              </a:spcBef>
              <a:buFont typeface="Arial" panose="020B0604020202020204" pitchFamily="34" charset="0"/>
              <a:buChar char="•"/>
            </a:pPr>
            <a:endParaRPr lang="en-IN" sz="2000" b="0" i="0" dirty="0">
              <a:solidFill>
                <a:srgbClr val="404040"/>
              </a:solidFill>
              <a:effectLst/>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for the Launch Site with the Highest Launch Success Ratio</a:t>
            </a:r>
          </a:p>
        </p:txBody>
      </p:sp>
      <p:pic>
        <p:nvPicPr>
          <p:cNvPr id="2" name="Picture 1">
            <a:extLst>
              <a:ext uri="{FF2B5EF4-FFF2-40B4-BE49-F238E27FC236}">
                <a16:creationId xmlns:a16="http://schemas.microsoft.com/office/drawing/2014/main" id="{BABB4D88-E6FC-C022-0419-9E15E3B43EB5}"/>
              </a:ext>
            </a:extLst>
          </p:cNvPr>
          <p:cNvPicPr>
            <a:picLocks noChangeAspect="1"/>
          </p:cNvPicPr>
          <p:nvPr/>
        </p:nvPicPr>
        <p:blipFill>
          <a:blip r:embed="rId3"/>
          <a:stretch>
            <a:fillRect/>
          </a:stretch>
        </p:blipFill>
        <p:spPr>
          <a:xfrm>
            <a:off x="5508728" y="1956097"/>
            <a:ext cx="6412087" cy="334413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70949" y="4522467"/>
            <a:ext cx="10414662" cy="1335527"/>
          </a:xfrm>
          <a:prstGeom prst="rect">
            <a:avLst/>
          </a:prstGeom>
        </p:spPr>
        <p:txBody>
          <a:bodyPr lIns="91440" tIns="45720" rIns="91440" bIns="45720" anchor="t">
            <a:normAutofit/>
          </a:bodyPr>
          <a:lstStyle/>
          <a:p>
            <a:pPr algn="l">
              <a:buFont typeface="Arial" panose="020B0604020202020204" pitchFamily="34" charset="0"/>
              <a:buChar char="•"/>
            </a:pPr>
            <a:r>
              <a:rPr lang="en-IN" sz="2400" b="1" i="0">
                <a:solidFill>
                  <a:srgbClr val="404040"/>
                </a:solidFill>
                <a:effectLst/>
              </a:rPr>
              <a:t>Optimal Payload Range</a:t>
            </a:r>
            <a:r>
              <a:rPr lang="en-IN" sz="2400" b="0" i="0">
                <a:solidFill>
                  <a:srgbClr val="404040"/>
                </a:solidFill>
                <a:effectLst/>
              </a:rPr>
              <a:t>: 0-8,000 kg has the highest success rates across all sites.</a:t>
            </a:r>
          </a:p>
          <a:p>
            <a:pPr algn="l">
              <a:spcBef>
                <a:spcPts val="300"/>
              </a:spcBef>
              <a:buFont typeface="Arial" panose="020B0604020202020204" pitchFamily="34" charset="0"/>
              <a:buChar char="•"/>
            </a:pPr>
            <a:r>
              <a:rPr lang="en-IN" sz="2400" b="1" i="0">
                <a:solidFill>
                  <a:srgbClr val="404040"/>
                </a:solidFill>
                <a:effectLst/>
              </a:rPr>
              <a:t>CCAFS SLC 40</a:t>
            </a:r>
            <a:r>
              <a:rPr lang="en-IN" sz="2400" b="0" i="0">
                <a:solidFill>
                  <a:srgbClr val="404040"/>
                </a:solidFill>
                <a:effectLst/>
              </a:rPr>
              <a:t> and </a:t>
            </a:r>
            <a:r>
              <a:rPr lang="en-IN" sz="2400" b="1" i="0">
                <a:solidFill>
                  <a:srgbClr val="404040"/>
                </a:solidFill>
                <a:effectLst/>
              </a:rPr>
              <a:t>KSC LC 39A</a:t>
            </a:r>
            <a:r>
              <a:rPr lang="en-IN" sz="2400" b="0" i="0">
                <a:solidFill>
                  <a:srgbClr val="404040"/>
                </a:solidFill>
                <a:effectLst/>
              </a:rPr>
              <a:t> are the most reliable sites for heavy payloads.</a:t>
            </a:r>
          </a:p>
          <a:p>
            <a:pPr algn="l">
              <a:spcBef>
                <a:spcPts val="300"/>
              </a:spcBef>
              <a:buFont typeface="Arial" panose="020B0604020202020204" pitchFamily="34" charset="0"/>
              <a:buChar char="•"/>
            </a:pPr>
            <a:r>
              <a:rPr lang="en-IN" sz="2400" b="1" i="0">
                <a:solidFill>
                  <a:srgbClr val="404040"/>
                </a:solidFill>
                <a:effectLst/>
              </a:rPr>
              <a:t>VAFB SLC 4E</a:t>
            </a:r>
            <a:r>
              <a:rPr lang="en-IN" sz="2400" b="0" i="0">
                <a:solidFill>
                  <a:srgbClr val="404040"/>
                </a:solidFill>
                <a:effectLst/>
              </a:rPr>
              <a:t> struggles with heavier payloads, likely due to polar orbit challenges.</a:t>
            </a:r>
            <a:endParaRPr lang="en-IN" sz="2400" b="0" i="0" dirty="0">
              <a:solidFill>
                <a:srgbClr val="404040"/>
              </a:solidFill>
              <a:effectLst/>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Launch Outcome Scatter Plot for All Sites</a:t>
            </a:r>
            <a:endParaRPr lang="en-US" dirty="0">
              <a:solidFill>
                <a:srgbClr val="0B49CB"/>
              </a:solidFill>
              <a:latin typeface="Abadi"/>
            </a:endParaRPr>
          </a:p>
        </p:txBody>
      </p:sp>
      <p:pic>
        <p:nvPicPr>
          <p:cNvPr id="2" name="Picture 1">
            <a:extLst>
              <a:ext uri="{FF2B5EF4-FFF2-40B4-BE49-F238E27FC236}">
                <a16:creationId xmlns:a16="http://schemas.microsoft.com/office/drawing/2014/main" id="{51890F27-CF99-B760-D570-CAF4ABD48E5B}"/>
              </a:ext>
            </a:extLst>
          </p:cNvPr>
          <p:cNvPicPr>
            <a:picLocks noChangeAspect="1"/>
          </p:cNvPicPr>
          <p:nvPr/>
        </p:nvPicPr>
        <p:blipFill>
          <a:blip r:embed="rId3"/>
          <a:stretch>
            <a:fillRect/>
          </a:stretch>
        </p:blipFill>
        <p:spPr>
          <a:xfrm>
            <a:off x="1851990" y="1401644"/>
            <a:ext cx="9188071" cy="254750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68D8986-45AC-4FB5-96E8-C45F9603EB5E}"/>
              </a:ext>
            </a:extLst>
          </p:cNvPr>
          <p:cNvSpPr txBox="1">
            <a:spLocks/>
          </p:cNvSpPr>
          <p:nvPr/>
        </p:nvSpPr>
        <p:spPr>
          <a:xfrm>
            <a:off x="8153400" y="1128094"/>
            <a:ext cx="3434180" cy="141527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Classification Accuracy</a:t>
            </a:r>
          </a:p>
        </p:txBody>
      </p:sp>
      <p:sp>
        <p:nvSpPr>
          <p:cNvPr id="14" name="Rectangle 13">
            <a:extLst>
              <a:ext uri="{FF2B5EF4-FFF2-40B4-BE49-F238E27FC236}">
                <a16:creationId xmlns:a16="http://schemas.microsoft.com/office/drawing/2014/main" id="{7ED7575E-88D2-B771-681D-46A7E5541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76457" cy="6858000"/>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4A365D5F-C788-B43C-71A7-88962CB230CB}"/>
              </a:ext>
            </a:extLst>
          </p:cNvPr>
          <p:cNvPicPr>
            <a:picLocks noChangeAspect="1"/>
          </p:cNvPicPr>
          <p:nvPr/>
        </p:nvPicPr>
        <p:blipFill>
          <a:blip r:embed="rId2"/>
          <a:stretch>
            <a:fillRect/>
          </a:stretch>
        </p:blipFill>
        <p:spPr>
          <a:xfrm>
            <a:off x="669235" y="2102381"/>
            <a:ext cx="6221895" cy="2659860"/>
          </a:xfrm>
          <a:prstGeom prst="rect">
            <a:avLst/>
          </a:prstGeom>
        </p:spPr>
      </p:pic>
      <p:cxnSp>
        <p:nvCxnSpPr>
          <p:cNvPr id="16" name="Straight Connector 15">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153400" y="2543364"/>
            <a:ext cx="3434180" cy="3599019"/>
          </a:xfrm>
          <a:prstGeom prst="rect">
            <a:avLst/>
          </a:prstGeom>
        </p:spPr>
        <p:txBody>
          <a:bodyPr vert="horz" lIns="91440" tIns="45720" rIns="91440" bIns="45720" rtlCol="0">
            <a:normAutofit/>
          </a:bodyPr>
          <a:lstStyle/>
          <a:p>
            <a:r>
              <a:rPr lang="en-US" sz="2000" b="1" i="0">
                <a:effectLst/>
              </a:rPr>
              <a:t>Best Model</a:t>
            </a:r>
            <a:r>
              <a:rPr lang="en-US" sz="2000" b="0" i="0">
                <a:effectLst/>
              </a:rPr>
              <a:t>: </a:t>
            </a:r>
            <a:r>
              <a:rPr lang="en-US" sz="2000" b="1" i="0">
                <a:effectLst/>
              </a:rPr>
              <a:t>SVM</a:t>
            </a:r>
            <a:r>
              <a:rPr lang="en-US" sz="2000" b="0" i="0">
                <a:effectLst/>
              </a:rPr>
              <a:t> with </a:t>
            </a:r>
            <a:r>
              <a:rPr lang="en-US" sz="2000" b="1" i="0">
                <a:effectLst/>
              </a:rPr>
              <a:t>91% accuracy</a:t>
            </a:r>
            <a:r>
              <a:rPr lang="en-US" sz="2000" b="0" i="0">
                <a:effectLst/>
              </a:rPr>
              <a:t>.</a:t>
            </a:r>
          </a:p>
          <a:p>
            <a:pPr>
              <a:spcBef>
                <a:spcPts val="300"/>
              </a:spcBef>
            </a:pPr>
            <a:r>
              <a:rPr lang="en-US" sz="2000" b="1" i="0">
                <a:effectLst/>
              </a:rPr>
              <a:t>Runner-Up</a:t>
            </a:r>
            <a:r>
              <a:rPr lang="en-US" sz="2000" b="0" i="0">
                <a:effectLst/>
              </a:rPr>
              <a:t>: </a:t>
            </a:r>
            <a:r>
              <a:rPr lang="en-US" sz="2000" b="1" i="0">
                <a:effectLst/>
              </a:rPr>
              <a:t>KNN</a:t>
            </a:r>
            <a:r>
              <a:rPr lang="en-US" sz="2000" b="0" i="0">
                <a:effectLst/>
              </a:rPr>
              <a:t> with </a:t>
            </a:r>
            <a:r>
              <a:rPr lang="en-US" sz="2000" b="1" i="0">
                <a:effectLst/>
              </a:rPr>
              <a:t>89% accuracy</a:t>
            </a:r>
            <a:r>
              <a:rPr lang="en-US" sz="2000" b="0" i="0">
                <a:effectLst/>
              </a:rPr>
              <a:t>.</a:t>
            </a:r>
          </a:p>
          <a:p>
            <a:pPr>
              <a:spcBef>
                <a:spcPts val="300"/>
              </a:spcBef>
            </a:pPr>
            <a:r>
              <a:rPr lang="en-US" sz="2000" b="1" i="0">
                <a:effectLst/>
              </a:rPr>
              <a:t>Decision Tree</a:t>
            </a:r>
            <a:r>
              <a:rPr lang="en-US" sz="2000" b="0" i="0">
                <a:effectLst/>
              </a:rPr>
              <a:t> needs tuning to improve performance.</a:t>
            </a:r>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33106AC-60D7-46AE-8E64-7B84ABDBD099}"/>
              </a:ext>
            </a:extLst>
          </p:cNvPr>
          <p:cNvSpPr txBox="1">
            <a:spLocks/>
          </p:cNvSpPr>
          <p:nvPr/>
        </p:nvSpPr>
        <p:spPr>
          <a:xfrm>
            <a:off x="8153400" y="1128094"/>
            <a:ext cx="3434180" cy="141527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a:solidFill>
                  <a:schemeClr val="tx1"/>
                </a:solidFill>
                <a:latin typeface="+mj-lt"/>
                <a:ea typeface="+mj-ea"/>
                <a:cs typeface="+mj-cs"/>
              </a:rPr>
              <a:t>Confusion Matrix</a:t>
            </a:r>
          </a:p>
        </p:txBody>
      </p:sp>
      <p:pic>
        <p:nvPicPr>
          <p:cNvPr id="2" name="Picture 1">
            <a:extLst>
              <a:ext uri="{FF2B5EF4-FFF2-40B4-BE49-F238E27FC236}">
                <a16:creationId xmlns:a16="http://schemas.microsoft.com/office/drawing/2014/main" id="{2F2666E2-1C8F-7DBA-918F-98AE30137CD0}"/>
              </a:ext>
            </a:extLst>
          </p:cNvPr>
          <p:cNvPicPr>
            <a:picLocks noChangeAspect="1"/>
          </p:cNvPicPr>
          <p:nvPr/>
        </p:nvPicPr>
        <p:blipFill>
          <a:blip r:embed="rId2"/>
          <a:srcRect r="40098" b="1"/>
          <a:stretch/>
        </p:blipFill>
        <p:spPr>
          <a:xfrm>
            <a:off x="-9886" y="10"/>
            <a:ext cx="7572605" cy="6857990"/>
          </a:xfrm>
          <a:prstGeom prst="rect">
            <a:avLst/>
          </a:prstGeom>
        </p:spPr>
      </p:pic>
      <p:cxnSp>
        <p:nvCxnSpPr>
          <p:cNvPr id="14" name="Straight Connector 13">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153400" y="2543364"/>
            <a:ext cx="3434180" cy="3599019"/>
          </a:xfrm>
          <a:prstGeom prst="rect">
            <a:avLst/>
          </a:prstGeom>
        </p:spPr>
        <p:txBody>
          <a:bodyPr vert="horz" lIns="91440" tIns="45720" rIns="91440" bIns="45720" rtlCol="0">
            <a:normAutofit/>
          </a:bodyPr>
          <a:lstStyle/>
          <a:p>
            <a:r>
              <a:rPr lang="en-US" sz="2000" b="1" i="0">
                <a:effectLst/>
              </a:rPr>
              <a:t>Strengths</a:t>
            </a:r>
            <a:r>
              <a:rPr lang="en-US" sz="2000" b="0" i="0">
                <a:effectLst/>
              </a:rPr>
              <a:t>: High recall (100%) ensures no successful landings are missed.</a:t>
            </a:r>
          </a:p>
          <a:p>
            <a:pPr>
              <a:spcBef>
                <a:spcPts val="300"/>
              </a:spcBef>
            </a:pPr>
            <a:r>
              <a:rPr lang="en-US" sz="2000" b="1" i="0">
                <a:effectLst/>
              </a:rPr>
              <a:t>Weaknesses</a:t>
            </a:r>
            <a:r>
              <a:rPr lang="en-US" sz="2000" b="0" i="0">
                <a:effectLst/>
              </a:rPr>
              <a:t>: Moderate precision (80%) due to false positives.</a:t>
            </a:r>
          </a:p>
          <a:p>
            <a:pPr>
              <a:spcBef>
                <a:spcPts val="300"/>
              </a:spcBef>
            </a:pPr>
            <a:r>
              <a:rPr lang="en-US" sz="2000" b="1" i="0">
                <a:effectLst/>
              </a:rPr>
              <a:t>Overall</a:t>
            </a:r>
            <a:r>
              <a:rPr lang="en-US" sz="2000" b="0" i="0">
                <a:effectLst/>
              </a:rPr>
              <a:t>: The model is reliable for identifying successful landings but can improve in reducing false positives.</a:t>
            </a:r>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44</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Rectangle 24">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586478" y="1683756"/>
            <a:ext cx="3115265" cy="239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Conclusions</a:t>
            </a:r>
          </a:p>
        </p:txBody>
      </p:sp>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45</a:t>
            </a:fld>
            <a:endParaRPr lang="en-US" sz="1100">
              <a:solidFill>
                <a:schemeClr val="tx1">
                  <a:lumMod val="50000"/>
                  <a:lumOff val="50000"/>
                </a:schemeClr>
              </a:solidFill>
              <a:latin typeface="+mn-lt"/>
            </a:endParaRPr>
          </a:p>
        </p:txBody>
      </p:sp>
      <p:graphicFrame>
        <p:nvGraphicFramePr>
          <p:cNvPr id="11" name="Content Placeholder 3">
            <a:extLst>
              <a:ext uri="{FF2B5EF4-FFF2-40B4-BE49-F238E27FC236}">
                <a16:creationId xmlns:a16="http://schemas.microsoft.com/office/drawing/2014/main" id="{E04B8367-15EE-043A-F57B-3D15625EB55B}"/>
              </a:ext>
            </a:extLst>
          </p:cNvPr>
          <p:cNvGraphicFramePr>
            <a:graphicFrameLocks noGrp="1"/>
          </p:cNvGraphicFramePr>
          <p:nvPr>
            <p:ph sz="half" idx="4294967295"/>
            <p:extLst>
              <p:ext uri="{D42A27DB-BD31-4B8C-83A1-F6EECF244321}">
                <p14:modId xmlns:p14="http://schemas.microsoft.com/office/powerpoint/2010/main" val="860687930"/>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25">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Rectangle 27">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Appendix</a:t>
            </a:r>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4810259" y="649480"/>
            <a:ext cx="6555347" cy="5546047"/>
          </a:xfrm>
          <a:prstGeom prst="rect">
            <a:avLst/>
          </a:prstGeom>
        </p:spPr>
        <p:txBody>
          <a:bodyPr vert="horz" lIns="91440" tIns="45720" rIns="91440" bIns="45720" rtlCol="0" anchor="ctr">
            <a:normAutofit lnSpcReduction="10000"/>
          </a:bodyPr>
          <a:lstStyle/>
          <a:p>
            <a:pPr marL="0">
              <a:spcBef>
                <a:spcPts val="300"/>
              </a:spcBef>
              <a:spcAft>
                <a:spcPts val="300"/>
              </a:spcAft>
            </a:pPr>
            <a:r>
              <a:rPr lang="en-US" sz="2000" b="1" i="0" dirty="0">
                <a:effectLst/>
              </a:rPr>
              <a:t>Data Sets</a:t>
            </a:r>
            <a:r>
              <a:rPr lang="en-US" sz="2000" b="0" i="0" dirty="0">
                <a:effectLst/>
              </a:rPr>
              <a:t>:</a:t>
            </a:r>
          </a:p>
          <a:p>
            <a:pPr marL="742950" lvl="1">
              <a:spcBef>
                <a:spcPts val="300"/>
              </a:spcBef>
            </a:pPr>
            <a:r>
              <a:rPr lang="en-US" sz="2000" b="1" i="0" dirty="0">
                <a:effectLst/>
              </a:rPr>
              <a:t>dataset_part_2.csv</a:t>
            </a:r>
            <a:r>
              <a:rPr lang="en-US" sz="2000" b="0" i="0" dirty="0">
                <a:effectLst/>
              </a:rPr>
              <a:t>: Historical launch data.</a:t>
            </a:r>
          </a:p>
          <a:p>
            <a:pPr marL="742950" lvl="1">
              <a:spcBef>
                <a:spcPts val="300"/>
              </a:spcBef>
            </a:pPr>
            <a:r>
              <a:rPr lang="en-US" sz="2000" b="1" i="0" dirty="0">
                <a:effectLst/>
              </a:rPr>
              <a:t>dataset_part_3.csv</a:t>
            </a:r>
            <a:r>
              <a:rPr lang="en-US" sz="2000" b="0" i="0" dirty="0">
                <a:effectLst/>
              </a:rPr>
              <a:t>: Features for machine learning.</a:t>
            </a:r>
            <a:endParaRPr lang="en-US" sz="2000" dirty="0"/>
          </a:p>
          <a:p>
            <a:pPr marL="0"/>
            <a:r>
              <a:rPr lang="en-US" sz="2000" b="1" i="0" dirty="0">
                <a:effectLst/>
              </a:rPr>
              <a:t>Additional Resources:</a:t>
            </a:r>
          </a:p>
          <a:p>
            <a:r>
              <a:rPr lang="en-US" sz="2000" b="1" i="0" dirty="0">
                <a:effectLst/>
              </a:rPr>
              <a:t>Folium Maps</a:t>
            </a:r>
            <a:r>
              <a:rPr lang="en-US" sz="2000" b="0" i="0" dirty="0">
                <a:effectLst/>
              </a:rPr>
              <a:t>: Interactive maps showing launch sites and outcomes.</a:t>
            </a:r>
          </a:p>
          <a:p>
            <a:pPr>
              <a:spcBef>
                <a:spcPts val="300"/>
              </a:spcBef>
            </a:pPr>
            <a:r>
              <a:rPr lang="en-US" sz="2000" b="1" i="0" dirty="0" err="1">
                <a:effectLst/>
              </a:rPr>
              <a:t>Plotly</a:t>
            </a:r>
            <a:r>
              <a:rPr lang="en-US" sz="2000" b="1" i="0" dirty="0">
                <a:effectLst/>
              </a:rPr>
              <a:t> Dashboards</a:t>
            </a:r>
            <a:r>
              <a:rPr lang="en-US" sz="2000" b="0" i="0" dirty="0">
                <a:effectLst/>
              </a:rPr>
              <a:t>: Dynamic visualizations for payload and success rate analysis.</a:t>
            </a:r>
          </a:p>
          <a:p>
            <a:pPr marL="0">
              <a:spcBef>
                <a:spcPts val="300"/>
              </a:spcBef>
              <a:spcAft>
                <a:spcPts val="300"/>
              </a:spcAft>
            </a:pPr>
            <a:r>
              <a:rPr lang="en-US" sz="2000" b="1" i="0" dirty="0">
                <a:effectLst/>
              </a:rPr>
              <a:t>Notebook Outputs</a:t>
            </a:r>
            <a:r>
              <a:rPr lang="en-US" sz="2000" b="0" i="0" dirty="0">
                <a:effectLst/>
              </a:rPr>
              <a:t>:</a:t>
            </a:r>
          </a:p>
          <a:p>
            <a:pPr marL="742950" lvl="1">
              <a:spcBef>
                <a:spcPts val="300"/>
              </a:spcBef>
            </a:pPr>
            <a:r>
              <a:rPr lang="en-US" sz="2000" b="0" i="0" dirty="0">
                <a:effectLst/>
              </a:rPr>
              <a:t>EDA results (e.g., success rates by orbit type).</a:t>
            </a:r>
          </a:p>
          <a:p>
            <a:pPr marL="742950" lvl="1">
              <a:spcBef>
                <a:spcPts val="300"/>
              </a:spcBef>
            </a:pPr>
            <a:r>
              <a:rPr lang="en-US" sz="2000" b="0" i="0" dirty="0">
                <a:effectLst/>
              </a:rPr>
              <a:t>Model evaluation metrics (e.g., confusion matrix, accuracy scores).</a:t>
            </a:r>
          </a:p>
          <a:p>
            <a:pPr marL="0">
              <a:spcBef>
                <a:spcPts val="300"/>
              </a:spcBef>
              <a:spcAft>
                <a:spcPts val="300"/>
              </a:spcAft>
            </a:pPr>
            <a:r>
              <a:rPr lang="en-US" sz="2000" b="1" i="0" dirty="0">
                <a:effectLst/>
              </a:rPr>
              <a:t>Charts and Visualizations</a:t>
            </a:r>
            <a:r>
              <a:rPr lang="en-US" sz="2000" b="0" i="0" dirty="0">
                <a:effectLst/>
              </a:rPr>
              <a:t>:</a:t>
            </a:r>
          </a:p>
          <a:p>
            <a:pPr marL="742950" lvl="1">
              <a:spcBef>
                <a:spcPts val="300"/>
              </a:spcBef>
            </a:pPr>
            <a:r>
              <a:rPr lang="en-US" sz="2000" b="1" i="0" dirty="0">
                <a:effectLst/>
              </a:rPr>
              <a:t>Scatter Plots</a:t>
            </a:r>
            <a:r>
              <a:rPr lang="en-US" sz="2000" b="0" i="0" dirty="0">
                <a:effectLst/>
              </a:rPr>
              <a:t>: Payload vs. Launch Outcome, Flight Number vs. Orbit Type.</a:t>
            </a:r>
          </a:p>
          <a:p>
            <a:pPr marL="742950" lvl="1">
              <a:spcBef>
                <a:spcPts val="300"/>
              </a:spcBef>
            </a:pPr>
            <a:r>
              <a:rPr lang="en-US" sz="2000" b="1" i="0" dirty="0">
                <a:effectLst/>
              </a:rPr>
              <a:t>Bar Charts</a:t>
            </a:r>
            <a:r>
              <a:rPr lang="en-US" sz="2000" b="0" i="0" dirty="0">
                <a:effectLst/>
              </a:rPr>
              <a:t>: Model accuracy comparison.</a:t>
            </a:r>
          </a:p>
          <a:p>
            <a:pPr marL="742950" lvl="1">
              <a:spcBef>
                <a:spcPts val="300"/>
              </a:spcBef>
            </a:pPr>
            <a:r>
              <a:rPr lang="en-US" sz="2000" b="1" i="0" dirty="0">
                <a:effectLst/>
              </a:rPr>
              <a:t>Pie Charts</a:t>
            </a:r>
            <a:r>
              <a:rPr lang="en-US" sz="2000" b="0" i="0" dirty="0">
                <a:effectLst/>
              </a:rPr>
              <a:t>: Launch success rate by site.</a:t>
            </a:r>
          </a:p>
          <a:p>
            <a:pPr marL="457200" lvl="1">
              <a:spcBef>
                <a:spcPts val="300"/>
              </a:spcBef>
            </a:pPr>
            <a:r>
              <a:rPr lang="en-US" sz="2000" b="0" i="0" dirty="0">
                <a:effectLst/>
                <a:hlinkClick r:id="rId3"/>
              </a:rPr>
              <a:t>GitHub</a:t>
            </a:r>
            <a:endParaRPr lang="en-US" sz="2000" b="0" i="0" dirty="0">
              <a:effectLst/>
            </a:endParaRPr>
          </a:p>
        </p:txBody>
      </p:sp>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46</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6094105" y="802956"/>
            <a:ext cx="4977976" cy="10921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chemeClr val="tx2"/>
                </a:solidFill>
                <a:latin typeface="+mj-lt"/>
                <a:ea typeface="+mj-ea"/>
                <a:cs typeface="+mj-cs"/>
              </a:rPr>
              <a:t>Methodology</a:t>
            </a:r>
          </a:p>
        </p:txBody>
      </p:sp>
      <p:pic>
        <p:nvPicPr>
          <p:cNvPr id="17" name="Graphic 16" descr="Fingerprint">
            <a:extLst>
              <a:ext uri="{FF2B5EF4-FFF2-40B4-BE49-F238E27FC236}">
                <a16:creationId xmlns:a16="http://schemas.microsoft.com/office/drawing/2014/main" id="{34D07666-8132-26B6-FCEB-0276A40BCCE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6951" y="1793846"/>
            <a:ext cx="3620021" cy="3620021"/>
          </a:xfrm>
          <a:prstGeom prst="rect">
            <a:avLst/>
          </a:prstGeom>
        </p:spPr>
      </p:pic>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6094105" y="2292627"/>
            <a:ext cx="4977578" cy="399157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a:spcBef>
                <a:spcPts val="1400"/>
              </a:spcBef>
              <a:buFont typeface="Arial" panose="020B0604020202020204" pitchFamily="34" charset="0"/>
              <a:buChar char="•"/>
            </a:pPr>
            <a:r>
              <a:rPr lang="en-US" sz="1100" dirty="0">
                <a:solidFill>
                  <a:schemeClr val="tx2"/>
                </a:solidFill>
                <a:latin typeface="+mn-lt"/>
              </a:rPr>
              <a:t>Executive Summary</a:t>
            </a:r>
          </a:p>
          <a:p>
            <a:pPr>
              <a:spcBef>
                <a:spcPts val="1400"/>
              </a:spcBef>
              <a:buFont typeface="Arial" panose="020B0604020202020204" pitchFamily="34" charset="0"/>
              <a:buChar char="•"/>
            </a:pPr>
            <a:r>
              <a:rPr lang="en-US" sz="1100" dirty="0">
                <a:solidFill>
                  <a:schemeClr val="tx2"/>
                </a:solidFill>
                <a:latin typeface="+mn-lt"/>
              </a:rPr>
              <a:t>Data collection methodology:</a:t>
            </a:r>
          </a:p>
          <a:p>
            <a:pPr lvl="1">
              <a:spcBef>
                <a:spcPts val="1400"/>
              </a:spcBef>
              <a:buFont typeface="Arial" panose="020B0604020202020204" pitchFamily="34" charset="0"/>
              <a:buChar char="•"/>
            </a:pPr>
            <a:r>
              <a:rPr lang="en-US" sz="1100" dirty="0">
                <a:solidFill>
                  <a:schemeClr val="tx2"/>
                </a:solidFill>
                <a:latin typeface="+mn-lt"/>
              </a:rPr>
              <a:t>SpaceX API, Web Scrapping</a:t>
            </a:r>
          </a:p>
          <a:p>
            <a:pPr>
              <a:spcBef>
                <a:spcPts val="1400"/>
              </a:spcBef>
              <a:buFont typeface="Arial" panose="020B0604020202020204" pitchFamily="34" charset="0"/>
              <a:buChar char="•"/>
            </a:pPr>
            <a:r>
              <a:rPr lang="en-US" sz="1100" dirty="0">
                <a:solidFill>
                  <a:schemeClr val="tx2"/>
                </a:solidFill>
                <a:latin typeface="+mn-lt"/>
              </a:rPr>
              <a:t>Perform data wrangling</a:t>
            </a:r>
          </a:p>
          <a:p>
            <a:pPr lvl="1">
              <a:spcBef>
                <a:spcPts val="1400"/>
              </a:spcBef>
              <a:buFont typeface="Arial" panose="020B0604020202020204" pitchFamily="34" charset="0"/>
              <a:buChar char="•"/>
            </a:pPr>
            <a:r>
              <a:rPr lang="en-US" sz="1100" dirty="0">
                <a:solidFill>
                  <a:schemeClr val="tx2"/>
                </a:solidFill>
                <a:latin typeface="+mn-lt"/>
              </a:rPr>
              <a:t>Wrangling: Cleaned missing values, encoded categorical variables.</a:t>
            </a:r>
          </a:p>
          <a:p>
            <a:pPr lvl="1">
              <a:spcBef>
                <a:spcPts val="1400"/>
              </a:spcBef>
              <a:buFont typeface="Arial" panose="020B0604020202020204" pitchFamily="34" charset="0"/>
              <a:buChar char="•"/>
            </a:pPr>
            <a:r>
              <a:rPr lang="en-US" sz="1100" dirty="0">
                <a:solidFill>
                  <a:schemeClr val="tx2"/>
                </a:solidFill>
                <a:latin typeface="+mn-lt"/>
              </a:rPr>
              <a:t>Tools: Pandas, SQLite</a:t>
            </a:r>
          </a:p>
          <a:p>
            <a:pPr>
              <a:spcBef>
                <a:spcPts val="1400"/>
              </a:spcBef>
              <a:buFont typeface="Arial" panose="020B0604020202020204" pitchFamily="34" charset="0"/>
              <a:buChar char="•"/>
            </a:pPr>
            <a:r>
              <a:rPr lang="en-US" sz="1100" dirty="0">
                <a:solidFill>
                  <a:schemeClr val="tx2"/>
                </a:solidFill>
                <a:latin typeface="+mn-lt"/>
              </a:rPr>
              <a:t>Perform exploratory data analysis (EDA) using visualization and SQL</a:t>
            </a:r>
          </a:p>
          <a:p>
            <a:pPr>
              <a:spcBef>
                <a:spcPts val="1400"/>
              </a:spcBef>
              <a:buFont typeface="Arial" panose="020B0604020202020204" pitchFamily="34" charset="0"/>
              <a:buChar char="•"/>
            </a:pPr>
            <a:r>
              <a:rPr lang="en-US" sz="1100" dirty="0">
                <a:solidFill>
                  <a:schemeClr val="tx2"/>
                </a:solidFill>
                <a:latin typeface="+mn-lt"/>
              </a:rPr>
              <a:t>Perform interactive visual analytics using Folium and </a:t>
            </a:r>
            <a:r>
              <a:rPr lang="en-US" sz="1100" dirty="0" err="1">
                <a:solidFill>
                  <a:schemeClr val="tx2"/>
                </a:solidFill>
                <a:latin typeface="+mn-lt"/>
              </a:rPr>
              <a:t>Plotly</a:t>
            </a:r>
            <a:r>
              <a:rPr lang="en-US" sz="1100" dirty="0">
                <a:solidFill>
                  <a:schemeClr val="tx2"/>
                </a:solidFill>
                <a:latin typeface="+mn-lt"/>
              </a:rPr>
              <a:t> Dash</a:t>
            </a:r>
          </a:p>
          <a:p>
            <a:pPr>
              <a:spcBef>
                <a:spcPts val="1400"/>
              </a:spcBef>
              <a:buFont typeface="Arial" panose="020B0604020202020204" pitchFamily="34" charset="0"/>
              <a:buChar char="•"/>
            </a:pPr>
            <a:r>
              <a:rPr lang="en-US" sz="1100" dirty="0">
                <a:solidFill>
                  <a:schemeClr val="tx2"/>
                </a:solidFill>
                <a:latin typeface="+mn-lt"/>
              </a:rPr>
              <a:t>Perform predictive analysis using classification models</a:t>
            </a:r>
          </a:p>
          <a:p>
            <a:pPr lvl="1">
              <a:spcBef>
                <a:spcPts val="1400"/>
              </a:spcBef>
              <a:buFont typeface="Arial" panose="020B0604020202020204" pitchFamily="34" charset="0"/>
              <a:buChar char="•"/>
            </a:pPr>
            <a:r>
              <a:rPr lang="en-US" sz="1100" dirty="0">
                <a:solidFill>
                  <a:schemeClr val="tx2"/>
                </a:solidFill>
                <a:latin typeface="+mn-lt"/>
              </a:rPr>
              <a:t>How to build, tune, evaluate classification models</a:t>
            </a:r>
          </a:p>
          <a:p>
            <a:pPr>
              <a:spcBef>
                <a:spcPts val="1400"/>
              </a:spcBef>
              <a:buFont typeface="Arial" panose="020B0604020202020204" pitchFamily="34" charset="0"/>
              <a:buChar char="•"/>
            </a:pPr>
            <a:endParaRPr lang="en-US" sz="1100" dirty="0">
              <a:solidFill>
                <a:schemeClr val="tx2"/>
              </a:solidFill>
              <a:latin typeface="+mn-lt"/>
            </a:endParaRPr>
          </a:p>
          <a:p>
            <a:pPr>
              <a:spcBef>
                <a:spcPts val="1400"/>
              </a:spcBef>
              <a:buFont typeface="Arial" panose="020B0604020202020204" pitchFamily="34" charset="0"/>
              <a:buChar char="•"/>
            </a:pPr>
            <a:endParaRPr lang="en-US" sz="1100" dirty="0">
              <a:solidFill>
                <a:schemeClr val="tx2"/>
              </a:solidFill>
              <a:latin typeface="+mn-lt"/>
            </a:endParaRPr>
          </a:p>
          <a:p>
            <a:pPr>
              <a:spcBef>
                <a:spcPts val="1400"/>
              </a:spcBef>
              <a:buFont typeface="Arial" panose="020B0604020202020204" pitchFamily="34" charset="0"/>
              <a:buChar char="•"/>
            </a:pPr>
            <a:endParaRPr lang="en-US" sz="1100" dirty="0">
              <a:solidFill>
                <a:schemeClr val="tx2"/>
              </a:solidFill>
              <a:latin typeface="+mn-lt"/>
            </a:endParaRPr>
          </a:p>
          <a:p>
            <a:pPr>
              <a:spcBef>
                <a:spcPts val="1400"/>
              </a:spcBef>
              <a:buFont typeface="Arial" panose="020B0604020202020204" pitchFamily="34" charset="0"/>
              <a:buChar char="•"/>
            </a:pPr>
            <a:endParaRPr lang="en-US" sz="1100" dirty="0">
              <a:solidFill>
                <a:schemeClr val="tx2"/>
              </a:solidFill>
              <a:latin typeface="+mn-lt"/>
            </a:endParaRPr>
          </a:p>
          <a:p>
            <a:pPr>
              <a:spcBef>
                <a:spcPts val="1400"/>
              </a:spcBef>
              <a:buFont typeface="Arial" panose="020B0604020202020204" pitchFamily="34" charset="0"/>
              <a:buChar char="•"/>
            </a:pPr>
            <a:endParaRPr lang="en-US" sz="1100" dirty="0">
              <a:solidFill>
                <a:schemeClr val="tx2"/>
              </a:solidFill>
              <a:latin typeface="+mn-lt"/>
            </a:endParaRPr>
          </a:p>
        </p:txBody>
      </p:sp>
      <p:grpSp>
        <p:nvGrpSpPr>
          <p:cNvPr id="24" name="Group 2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25" name="Freeform: Shape 2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6</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Rectangle 27">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586478" y="1683756"/>
            <a:ext cx="3115265" cy="239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Data Collection</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7</a:t>
            </a:fld>
            <a:endParaRPr lang="en-US" sz="1100">
              <a:solidFill>
                <a:schemeClr val="tx1">
                  <a:lumMod val="50000"/>
                  <a:lumOff val="50000"/>
                </a:schemeClr>
              </a:solidFill>
              <a:latin typeface="+mn-lt"/>
            </a:endParaRPr>
          </a:p>
        </p:txBody>
      </p:sp>
      <p:graphicFrame>
        <p:nvGraphicFramePr>
          <p:cNvPr id="14" name="Content Placeholder 4">
            <a:extLst>
              <a:ext uri="{FF2B5EF4-FFF2-40B4-BE49-F238E27FC236}">
                <a16:creationId xmlns:a16="http://schemas.microsoft.com/office/drawing/2014/main" id="{98F1B5D9-D22E-D220-F9D2-82177D0A822C}"/>
              </a:ext>
            </a:extLst>
          </p:cNvPr>
          <p:cNvGraphicFramePr>
            <a:graphicFrameLocks noGrp="1"/>
          </p:cNvGraphicFramePr>
          <p:nvPr>
            <p:ph idx="4294967295"/>
            <p:extLst>
              <p:ext uri="{D42A27DB-BD31-4B8C-83A1-F6EECF244321}">
                <p14:modId xmlns:p14="http://schemas.microsoft.com/office/powerpoint/2010/main" val="976583638"/>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[Start] --&gt; [Fetch SpaceX API Data] --&gt; [Parse JSON Response] --&gt; [Extract Relevant Data] --&gt; [Data Wrangling] --&gt; [Store Cleaned Data]</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r>
              <a:rPr lang="en-US" dirty="0" err="1">
                <a:hlinkClick r:id="rId3"/>
              </a:rPr>
              <a:t>DataAPI</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DataScraping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4996070" y="1792288"/>
            <a:ext cx="6375192"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[Start] --&gt; [Target Website Identification] --&gt; [Inspect HTML Structure] --&gt; [Send HTTP Request] --&gt; [Parse HTML Content] --&gt; [Extract Required Data] --&gt; [Data Cleaning] --&gt; [Store Data] --&gt; [End]</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1625</TotalTime>
  <Words>3334</Words>
  <Application>Microsoft Macintosh PowerPoint</Application>
  <PresentationFormat>Widescreen</PresentationFormat>
  <Paragraphs>349</Paragraphs>
  <Slides>47</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Divya Vemula</cp:lastModifiedBy>
  <cp:revision>199</cp:revision>
  <dcterms:created xsi:type="dcterms:W3CDTF">2021-04-29T18:58:34Z</dcterms:created>
  <dcterms:modified xsi:type="dcterms:W3CDTF">2025-03-13T19:03:05Z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